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9C8C3-50CB-E615-198E-7025BEFFE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02C345-C5BE-AEE3-6A60-CF12D3063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C65EA-4988-C0EE-A691-166CCAA4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C115EF-6C77-6C13-BAE8-1CFA5D70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81EF99-0421-D444-E9B5-778B9C5F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8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98B2C-EDC5-9B86-048F-2CB23315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2B757E-A331-77BE-B147-10EE426F6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6650E6-C3BC-34E8-4C28-0081F5BE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77A715-A913-BE0A-88A7-829953ED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88850-52A0-1EA8-6B1E-422EDC6F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E8B06B-8E5B-AC83-A4B7-8B89B7A1B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5196A4-8224-8833-4843-BD9525252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BAF27-0BBE-DD48-0846-AF74B054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9DFB90-7BFE-951B-49B5-647B9730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A88EBA-2195-D23A-1D16-7515542E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7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BFC60-FEB1-C011-FEE3-2A12830E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4F5C1-0D51-D09C-D888-95F852FD3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B056E-1873-2839-4073-E741264A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ABA89-40FC-211E-8E31-45E033555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CB7FF-86B9-121D-61FC-021C084F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2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97520-C031-A025-ACFB-C3E93AB0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EDC9E9-D00A-6E21-25B4-AA4204982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8B303-C5E1-BBAD-B8BD-AE10E71D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27F7E-D6A9-39AB-5E1A-65639E75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BCA6BF-1C1F-5FCF-60B1-F9D21D65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0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07E6F-405C-54A8-8396-8BA0D5BF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353CFF-5043-23E7-21F6-573F91347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29A062-F070-A33E-2628-29183F64B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4D5F6F-C6A8-3D89-0465-290AF5201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EFFE8C-5DBE-8580-3316-88623443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1209C2-060B-5F29-ED31-CABAD8A2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11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C6A8B-F5B6-EA95-E332-25BFDD7B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3008B8-76E5-407C-8D10-B31A17670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C1A34C-8E5A-50C4-CBCC-F708EAC4E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DF763B-A14C-71E5-1105-E1EA59648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1629A4-3782-F943-1F1D-51B022888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B35C8-4A54-AC10-819C-4B13704B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1F4103B-7952-735D-4F9B-ECDDEEE1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B6F964-8365-1355-DFB7-36124EF7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E5EB9-438D-206C-736E-4A3BA89C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DA2975-0444-11D7-E49D-F0D22441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6CC610-9202-2B34-8F29-F9E8F46D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882ADE-A9FE-9C6D-494B-9CC47BE4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45C08A-ACB1-0060-5141-026ABCDE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798BC7-4827-6122-2F9A-28D66F01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192C32-E0BE-AF3F-322E-4DE40171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74E59-2556-9AC0-C434-007589FE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5149E-D8DE-C148-79D5-6A643803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79D5D2-A075-5CB8-5C14-0944E6DB3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3079D5-0C4A-5D68-E14E-4A71FB62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487FFB-BFFF-6EA6-3A3A-323EDF0B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1B5304-D932-6B34-0412-7E38676D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5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AA849-F9C1-2C19-489B-E79A623A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E775EF-6D66-ED77-567B-F21DDD5B7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DE3CBC-93EE-1488-5B66-C8D211E90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E254D-0A01-BF42-AAB9-07BC06E2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A8B4CE-B246-8013-3491-967B4886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ED2522-BB15-2545-800B-CF504D97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A738A-94CB-463F-54AD-BBA6092E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5B5CE3-7C31-A8C5-6696-F164ED882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3683B4-C72C-F624-9271-6B0FCA207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6EBC7-2084-472F-B5D3-6EE456FCC66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EF03C-6D8A-7C0F-AB98-77018DD45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0BC70-2DB5-2706-E0AF-453312D1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CDEC-D113-42A9-B079-CFF4A018F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8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F4681-BE86-D071-7CEC-BDE34FFC7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КВИЗ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12C6BA-1758-0AE1-21A2-1729BC9DA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dirty="0"/>
              <a:t>«Угадай военный фильм по цитате»</a:t>
            </a:r>
          </a:p>
        </p:txBody>
      </p:sp>
    </p:spTree>
    <p:extLst>
      <p:ext uri="{BB962C8B-B14F-4D97-AF65-F5344CB8AC3E}">
        <p14:creationId xmlns:p14="http://schemas.microsoft.com/office/powerpoint/2010/main" val="374542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85DDE9-ACCD-F8D0-B37B-49075509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Любовь – это, милая моя, взаимное головокружение.</a:t>
            </a:r>
          </a:p>
        </p:txBody>
      </p:sp>
    </p:spTree>
    <p:extLst>
      <p:ext uri="{BB962C8B-B14F-4D97-AF65-F5344CB8AC3E}">
        <p14:creationId xmlns:p14="http://schemas.microsoft.com/office/powerpoint/2010/main" val="403815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A2A14B-640E-033F-F1D4-BDEC34CE4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0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BB14B-C228-7B5C-EA46-53383A5E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C9C342-2B86-A57E-015A-FBBFD3C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И как всё – таки приятно, когда думаешь о человеке плохо, а он оказывается хороший. </a:t>
            </a:r>
          </a:p>
        </p:txBody>
      </p:sp>
    </p:spTree>
    <p:extLst>
      <p:ext uri="{BB962C8B-B14F-4D97-AF65-F5344CB8AC3E}">
        <p14:creationId xmlns:p14="http://schemas.microsoft.com/office/powerpoint/2010/main" val="337782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915C09-A833-FDD3-ECA1-23DAEBDD7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1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4EE8AD-B22D-DE45-7D28-A9FB1BF60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600" dirty="0"/>
              <a:t>Со стороны глядеть – не так уж она была из себя видная. Но ведь я- то не со стороны на неё глядел, а в упор.</a:t>
            </a:r>
          </a:p>
        </p:txBody>
      </p:sp>
    </p:spTree>
    <p:extLst>
      <p:ext uri="{BB962C8B-B14F-4D97-AF65-F5344CB8AC3E}">
        <p14:creationId xmlns:p14="http://schemas.microsoft.com/office/powerpoint/2010/main" val="383771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3811C0-6DFD-B152-8C1C-8ADAEC357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2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931065-761E-770A-6C6F-2CC6EBC3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Наряд вне очереди – прекрасное средство от бессонницы.</a:t>
            </a:r>
          </a:p>
        </p:txBody>
      </p:sp>
    </p:spTree>
    <p:extLst>
      <p:ext uri="{BB962C8B-B14F-4D97-AF65-F5344CB8AC3E}">
        <p14:creationId xmlns:p14="http://schemas.microsoft.com/office/powerpoint/2010/main" val="202327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87D19C-1C36-3C14-58A6-E2095CF8B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08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E0990D-5664-A378-2516-C6C14929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Любовь – это факт, и факт материалистичный.</a:t>
            </a:r>
          </a:p>
        </p:txBody>
      </p:sp>
    </p:spTree>
    <p:extLst>
      <p:ext uri="{BB962C8B-B14F-4D97-AF65-F5344CB8AC3E}">
        <p14:creationId xmlns:p14="http://schemas.microsoft.com/office/powerpoint/2010/main" val="398226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92D903-21B9-BB68-70A5-B528F7A4A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54CE4-A885-F01A-ED80-F140E0FD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0934"/>
            <a:ext cx="10515600" cy="4974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094CA7-3749-F3A4-805F-ABF5F4BD0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86933"/>
            <a:ext cx="10515600" cy="4802717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chemeClr val="tx1"/>
                </a:solidFill>
              </a:rPr>
              <a:t>Недаром говорят, что мал клоп, да вонюч. Геройством берёт.</a:t>
            </a:r>
          </a:p>
        </p:txBody>
      </p:sp>
    </p:spTree>
    <p:extLst>
      <p:ext uri="{BB962C8B-B14F-4D97-AF65-F5344CB8AC3E}">
        <p14:creationId xmlns:p14="http://schemas.microsoft.com/office/powerpoint/2010/main" val="367407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9B761F-8530-32A9-2729-8C8B7654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 Мужчина не плачет – мужчина огорчается.</a:t>
            </a:r>
          </a:p>
        </p:txBody>
      </p:sp>
    </p:spTree>
    <p:extLst>
      <p:ext uri="{BB962C8B-B14F-4D97-AF65-F5344CB8AC3E}">
        <p14:creationId xmlns:p14="http://schemas.microsoft.com/office/powerpoint/2010/main" val="107839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FFBA9C-9085-8E1C-E181-30CECD731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8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F0CEF0-B7C0-D306-01D5-272F20992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5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FC52B8-9F2D-F7AE-EBD2-2D77466A9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Пилотом можешь ты не быть, летать научим всё равно. Но музыкантом быть обязан!</a:t>
            </a:r>
          </a:p>
        </p:txBody>
      </p:sp>
    </p:spTree>
    <p:extLst>
      <p:ext uri="{BB962C8B-B14F-4D97-AF65-F5344CB8AC3E}">
        <p14:creationId xmlns:p14="http://schemas.microsoft.com/office/powerpoint/2010/main" val="8645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C2B53D-2C87-5C90-3E11-D3C0C6547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7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2887BB-42DD-B651-9376-A521BA5E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600" dirty="0"/>
              <a:t>В уставе что сказано? Командир ведь это не только военачальник, он ещё и воспитателем быть обязан…</a:t>
            </a:r>
          </a:p>
        </p:txBody>
      </p:sp>
    </p:spTree>
    <p:extLst>
      <p:ext uri="{BB962C8B-B14F-4D97-AF65-F5344CB8AC3E}">
        <p14:creationId xmlns:p14="http://schemas.microsoft.com/office/powerpoint/2010/main" val="388319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93D14D-9C8C-0C85-0E3D-55A1627BD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5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53791B-8478-D929-652A-ED1186220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/>
              <a:t>Командир обязан думать, понимаете? А не просто шашкой махать.</a:t>
            </a:r>
          </a:p>
        </p:txBody>
      </p:sp>
    </p:spTree>
    <p:extLst>
      <p:ext uri="{BB962C8B-B14F-4D97-AF65-F5344CB8AC3E}">
        <p14:creationId xmlns:p14="http://schemas.microsoft.com/office/powerpoint/2010/main" val="301078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8945BF-4A93-D3E0-B424-62C478C13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11" y="0"/>
            <a:ext cx="9793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12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Office PowerPoint</Application>
  <PresentationFormat>Широкоэкранный</PresentationFormat>
  <Paragraphs>12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КВИЗ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</dc:title>
  <dc:creator>Accaunt Dns</dc:creator>
  <cp:lastModifiedBy>Accaunt Dns</cp:lastModifiedBy>
  <cp:revision>1</cp:revision>
  <dcterms:created xsi:type="dcterms:W3CDTF">2023-05-05T08:38:52Z</dcterms:created>
  <dcterms:modified xsi:type="dcterms:W3CDTF">2023-05-05T09:10:20Z</dcterms:modified>
</cp:coreProperties>
</file>