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07" autoAdjust="0"/>
    <p:restoredTop sz="94660"/>
  </p:normalViewPr>
  <p:slideViewPr>
    <p:cSldViewPr>
      <p:cViewPr>
        <p:scale>
          <a:sx n="100" d="100"/>
          <a:sy n="100" d="100"/>
        </p:scale>
        <p:origin x="-72" y="13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C310-3E51-47E2-A4ED-D2FCCB10F6DF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0E81D-8B6B-48FC-A23B-55F99955EE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C310-3E51-47E2-A4ED-D2FCCB10F6DF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0E81D-8B6B-48FC-A23B-55F99955EE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C310-3E51-47E2-A4ED-D2FCCB10F6DF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0E81D-8B6B-48FC-A23B-55F99955EE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C310-3E51-47E2-A4ED-D2FCCB10F6DF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0E81D-8B6B-48FC-A23B-55F99955EE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C310-3E51-47E2-A4ED-D2FCCB10F6DF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0E81D-8B6B-48FC-A23B-55F99955EE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C310-3E51-47E2-A4ED-D2FCCB10F6DF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0E81D-8B6B-48FC-A23B-55F99955EE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C310-3E51-47E2-A4ED-D2FCCB10F6DF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0E81D-8B6B-48FC-A23B-55F99955EE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C310-3E51-47E2-A4ED-D2FCCB10F6DF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0E81D-8B6B-48FC-A23B-55F99955EE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C310-3E51-47E2-A4ED-D2FCCB10F6DF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0E81D-8B6B-48FC-A23B-55F99955EE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C310-3E51-47E2-A4ED-D2FCCB10F6DF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0E81D-8B6B-48FC-A23B-55F99955EE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C310-3E51-47E2-A4ED-D2FCCB10F6DF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0E81D-8B6B-48FC-A23B-55F99955EE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FC310-3E51-47E2-A4ED-D2FCCB10F6DF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0E81D-8B6B-48FC-A23B-55F99955EE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43170" y="2571744"/>
            <a:ext cx="6700830" cy="147002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C000"/>
                </a:solidFill>
              </a:rPr>
              <a:t>Новогодние игрушки</a:t>
            </a:r>
            <a:br>
              <a:rPr lang="ru-RU" sz="3600" b="1" dirty="0" smtClean="0">
                <a:solidFill>
                  <a:srgbClr val="FFC000"/>
                </a:solidFill>
              </a:rPr>
            </a:br>
            <a:r>
              <a:rPr lang="ru-RU" sz="3600" b="1" dirty="0" smtClean="0">
                <a:solidFill>
                  <a:srgbClr val="FFC000"/>
                </a:solidFill>
              </a:rPr>
              <a:t>Нарядная снежинка из бумаги</a:t>
            </a:r>
            <a:endParaRPr lang="ru-RU" sz="36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Таня\Desktop\снежинка 1\2bc66e69-9ae5-495d-9e88-613d797d716c.jpg"/>
          <p:cNvPicPr>
            <a:picLocks noChangeAspect="1" noChangeArrowheads="1"/>
          </p:cNvPicPr>
          <p:nvPr/>
        </p:nvPicPr>
        <p:blipFill>
          <a:blip r:embed="rId2" cstate="print"/>
          <a:srcRect r="50000"/>
          <a:stretch>
            <a:fillRect/>
          </a:stretch>
        </p:blipFill>
        <p:spPr bwMode="auto">
          <a:xfrm>
            <a:off x="2071670" y="357165"/>
            <a:ext cx="3383930" cy="2643207"/>
          </a:xfrm>
          <a:prstGeom prst="rect">
            <a:avLst/>
          </a:prstGeom>
          <a:noFill/>
        </p:spPr>
      </p:pic>
      <p:pic>
        <p:nvPicPr>
          <p:cNvPr id="9219" name="Picture 3" descr="C:\Users\Таня\Desktop\снежинка 1\2bc66e69-9ae5-495d-9e88-613d797d716c.jpg"/>
          <p:cNvPicPr>
            <a:picLocks noChangeAspect="1" noChangeArrowheads="1"/>
          </p:cNvPicPr>
          <p:nvPr/>
        </p:nvPicPr>
        <p:blipFill>
          <a:blip r:embed="rId2" cstate="print"/>
          <a:srcRect l="50000" t="3289" r="3749" b="14473"/>
          <a:stretch>
            <a:fillRect/>
          </a:stretch>
        </p:blipFill>
        <p:spPr bwMode="auto">
          <a:xfrm>
            <a:off x="5572132" y="2500306"/>
            <a:ext cx="3286148" cy="2506122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571736" y="5643578"/>
            <a:ext cx="55207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В центр приклеиваем кусочек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мишуры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Таня\Desktop\снежинка 1\062149b5-a8a3-4938-a71b-edef50cbeb29.jpg"/>
          <p:cNvPicPr>
            <a:picLocks noChangeAspect="1" noChangeArrowheads="1"/>
          </p:cNvPicPr>
          <p:nvPr/>
        </p:nvPicPr>
        <p:blipFill>
          <a:blip r:embed="rId2" cstate="print"/>
          <a:srcRect l="5937" r="6875" b="6198"/>
          <a:stretch>
            <a:fillRect/>
          </a:stretch>
        </p:blipFill>
        <p:spPr bwMode="auto">
          <a:xfrm>
            <a:off x="2786050" y="357166"/>
            <a:ext cx="5337479" cy="4670436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3143240" y="5572140"/>
            <a:ext cx="45353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Нарядная снежинка готова!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ня\Desktop\снежинка 1\8df6be93-1da2-4a2d-a47f-36c6a33f15ab.jpg"/>
          <p:cNvPicPr>
            <a:picLocks noChangeAspect="1" noChangeArrowheads="1"/>
          </p:cNvPicPr>
          <p:nvPr/>
        </p:nvPicPr>
        <p:blipFill>
          <a:blip r:embed="rId2" cstate="print"/>
          <a:srcRect l="8750" r="8750" b="7164"/>
          <a:stretch>
            <a:fillRect/>
          </a:stretch>
        </p:blipFill>
        <p:spPr bwMode="auto">
          <a:xfrm>
            <a:off x="2928926" y="214290"/>
            <a:ext cx="5294196" cy="49546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428860" y="5429264"/>
            <a:ext cx="6286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Такую снежинку сделать проще и быстрее, чем любую другую, хотя на вид она кажется сложной. Сделать ее можно за 5-7 минут.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ня\Desktop\снежинка 1\19a15dc6-5ca5-4416-931a-b9ff240a120e.jpg"/>
          <p:cNvPicPr>
            <a:picLocks noChangeAspect="1" noChangeArrowheads="1"/>
          </p:cNvPicPr>
          <p:nvPr/>
        </p:nvPicPr>
        <p:blipFill>
          <a:blip r:embed="rId2" cstate="print"/>
          <a:srcRect l="3125" r="4062" b="7188"/>
          <a:stretch>
            <a:fillRect/>
          </a:stretch>
        </p:blipFill>
        <p:spPr bwMode="auto">
          <a:xfrm>
            <a:off x="2428860" y="214290"/>
            <a:ext cx="6438022" cy="471490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3071802" y="491900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Материалы:</a:t>
            </a:r>
          </a:p>
          <a:p>
            <a:pPr algn="ctr"/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</a:rPr>
              <a:t>белая бумага;</a:t>
            </a:r>
          </a:p>
          <a:p>
            <a:pPr algn="ctr"/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</a:rPr>
              <a:t>клей;</a:t>
            </a:r>
          </a:p>
          <a:p>
            <a:pPr algn="ctr"/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</a:rPr>
              <a:t>ножницы;</a:t>
            </a:r>
          </a:p>
          <a:p>
            <a:pPr algn="ctr"/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</a:rPr>
              <a:t>н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емного мишуры.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ня\Desktop\снежинка 1\882c0f9c-8e89-449e-b0db-14a4d071b460.jpg"/>
          <p:cNvPicPr>
            <a:picLocks noChangeAspect="1" noChangeArrowheads="1"/>
          </p:cNvPicPr>
          <p:nvPr/>
        </p:nvPicPr>
        <p:blipFill>
          <a:blip r:embed="rId2" cstate="print"/>
          <a:srcRect r="50000"/>
          <a:stretch>
            <a:fillRect/>
          </a:stretch>
        </p:blipFill>
        <p:spPr bwMode="auto">
          <a:xfrm>
            <a:off x="2214546" y="500042"/>
            <a:ext cx="3265760" cy="2286016"/>
          </a:xfrm>
          <a:prstGeom prst="rect">
            <a:avLst/>
          </a:prstGeom>
          <a:noFill/>
        </p:spPr>
      </p:pic>
      <p:pic>
        <p:nvPicPr>
          <p:cNvPr id="3075" name="Picture 3" descr="C:\Users\Таня\Desktop\снежинка 1\882c0f9c-8e89-449e-b0db-14a4d071b460.jpg"/>
          <p:cNvPicPr>
            <a:picLocks noChangeAspect="1" noChangeArrowheads="1"/>
          </p:cNvPicPr>
          <p:nvPr/>
        </p:nvPicPr>
        <p:blipFill>
          <a:blip r:embed="rId2" cstate="print"/>
          <a:srcRect l="50000" t="2567" b="17857"/>
          <a:stretch>
            <a:fillRect/>
          </a:stretch>
        </p:blipFill>
        <p:spPr bwMode="auto">
          <a:xfrm>
            <a:off x="5643570" y="2143116"/>
            <a:ext cx="3143228" cy="2214578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500298" y="4643446"/>
            <a:ext cx="607223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Белый лист А4 складываем по диагонали и обрезаем лишний кусок, чтобы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получился квадрат.  Сгибаем его в треугольник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Таня\Desktop\снежинка 1\f14fbca1-e84d-4da8-b802-6411d8a25f2d.jpg"/>
          <p:cNvPicPr>
            <a:picLocks noChangeAspect="1" noChangeArrowheads="1"/>
          </p:cNvPicPr>
          <p:nvPr/>
        </p:nvPicPr>
        <p:blipFill>
          <a:blip r:embed="rId2" cstate="print"/>
          <a:srcRect r="50000"/>
          <a:stretch>
            <a:fillRect/>
          </a:stretch>
        </p:blipFill>
        <p:spPr bwMode="auto">
          <a:xfrm>
            <a:off x="2143108" y="357166"/>
            <a:ext cx="3429024" cy="2537460"/>
          </a:xfrm>
          <a:prstGeom prst="rect">
            <a:avLst/>
          </a:prstGeom>
          <a:noFill/>
        </p:spPr>
      </p:pic>
      <p:pic>
        <p:nvPicPr>
          <p:cNvPr id="4099" name="Picture 3" descr="C:\Users\Таня\Desktop\снежинка 1\f14fbca1-e84d-4da8-b802-6411d8a25f2d.jpg"/>
          <p:cNvPicPr>
            <a:picLocks noChangeAspect="1" noChangeArrowheads="1"/>
          </p:cNvPicPr>
          <p:nvPr/>
        </p:nvPicPr>
        <p:blipFill>
          <a:blip r:embed="rId2" cstate="print"/>
          <a:srcRect l="50242" t="2016" r="524" b="15322"/>
          <a:stretch>
            <a:fillRect/>
          </a:stretch>
        </p:blipFill>
        <p:spPr bwMode="auto">
          <a:xfrm>
            <a:off x="5715008" y="2428868"/>
            <a:ext cx="3151984" cy="2357454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500298" y="5357826"/>
            <a:ext cx="57864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Треугольник складываем пополам и еще раз пополам.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Таня\Desktop\снежинка 1\48c81bd7-8c1e-4c67-8945-6bc676bd6df1.jpg"/>
          <p:cNvPicPr>
            <a:picLocks noChangeAspect="1" noChangeArrowheads="1"/>
          </p:cNvPicPr>
          <p:nvPr/>
        </p:nvPicPr>
        <p:blipFill>
          <a:blip r:embed="rId2" cstate="print"/>
          <a:srcRect r="50000"/>
          <a:stretch>
            <a:fillRect/>
          </a:stretch>
        </p:blipFill>
        <p:spPr bwMode="auto">
          <a:xfrm>
            <a:off x="2071670" y="285728"/>
            <a:ext cx="3401833" cy="2857520"/>
          </a:xfrm>
          <a:prstGeom prst="rect">
            <a:avLst/>
          </a:prstGeom>
          <a:noFill/>
        </p:spPr>
      </p:pic>
      <p:pic>
        <p:nvPicPr>
          <p:cNvPr id="5123" name="Picture 3" descr="C:\Users\Таня\Desktop\снежинка 1\48c81bd7-8c1e-4c67-8945-6bc676bd6df1.jpg"/>
          <p:cNvPicPr>
            <a:picLocks noChangeAspect="1" noChangeArrowheads="1"/>
          </p:cNvPicPr>
          <p:nvPr/>
        </p:nvPicPr>
        <p:blipFill>
          <a:blip r:embed="rId2" cstate="print"/>
          <a:srcRect l="50000" t="2976" r="1249" b="13690"/>
          <a:stretch>
            <a:fillRect/>
          </a:stretch>
        </p:blipFill>
        <p:spPr bwMode="auto">
          <a:xfrm>
            <a:off x="5572133" y="2643182"/>
            <a:ext cx="3355034" cy="250033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000232" y="5214950"/>
            <a:ext cx="69294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С внешней стороны, там где нет сгибов, обрезаем край в форме овала. Затем со стороны сгиба, отступив от внешнего края примерно 1 см делаем надрез вдоль края до середины снежинки.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Таня\Desktop\снежинка 1\1f1728d8-e974-4a2d-9460-19b5edbdc84a.jpg"/>
          <p:cNvPicPr>
            <a:picLocks noChangeAspect="1" noChangeArrowheads="1"/>
          </p:cNvPicPr>
          <p:nvPr/>
        </p:nvPicPr>
        <p:blipFill>
          <a:blip r:embed="rId2" cstate="print"/>
          <a:srcRect r="50000"/>
          <a:stretch>
            <a:fillRect/>
          </a:stretch>
        </p:blipFill>
        <p:spPr bwMode="auto">
          <a:xfrm>
            <a:off x="2143107" y="214290"/>
            <a:ext cx="3571925" cy="3000396"/>
          </a:xfrm>
          <a:prstGeom prst="rect">
            <a:avLst/>
          </a:prstGeom>
          <a:noFill/>
        </p:spPr>
      </p:pic>
      <p:pic>
        <p:nvPicPr>
          <p:cNvPr id="6147" name="Picture 3" descr="C:\Users\Таня\Desktop\снежинка 1\1f1728d8-e974-4a2d-9460-19b5edbdc84a.jpg"/>
          <p:cNvPicPr>
            <a:picLocks noChangeAspect="1" noChangeArrowheads="1"/>
          </p:cNvPicPr>
          <p:nvPr/>
        </p:nvPicPr>
        <p:blipFill>
          <a:blip r:embed="rId2" cstate="print"/>
          <a:srcRect l="52500" t="5952" r="4999" b="13690"/>
          <a:stretch>
            <a:fillRect/>
          </a:stretch>
        </p:blipFill>
        <p:spPr bwMode="auto">
          <a:xfrm>
            <a:off x="5786446" y="2714620"/>
            <a:ext cx="3214710" cy="2552858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285984" y="5357826"/>
            <a:ext cx="66437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Затем делаем еще 2 надреза с отступом в 1 см, последний обрезаем полностью. Разворачиваем снежинку.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Таня\Desktop\снежинка 1\37d21f0d-f2dd-42f0-be74-748b70004a49.jpg"/>
          <p:cNvPicPr>
            <a:picLocks noChangeAspect="1" noChangeArrowheads="1"/>
          </p:cNvPicPr>
          <p:nvPr/>
        </p:nvPicPr>
        <p:blipFill>
          <a:blip r:embed="rId2" cstate="print"/>
          <a:srcRect r="50000"/>
          <a:stretch>
            <a:fillRect/>
          </a:stretch>
        </p:blipFill>
        <p:spPr bwMode="auto">
          <a:xfrm>
            <a:off x="2071670" y="285727"/>
            <a:ext cx="3500462" cy="2857521"/>
          </a:xfrm>
          <a:prstGeom prst="rect">
            <a:avLst/>
          </a:prstGeom>
          <a:noFill/>
        </p:spPr>
      </p:pic>
      <p:pic>
        <p:nvPicPr>
          <p:cNvPr id="7171" name="Picture 3" descr="C:\Users\Таня\Desktop\снежинка 1\37d21f0d-f2dd-42f0-be74-748b70004a49.jpg"/>
          <p:cNvPicPr>
            <a:picLocks noChangeAspect="1" noChangeArrowheads="1"/>
          </p:cNvPicPr>
          <p:nvPr/>
        </p:nvPicPr>
        <p:blipFill>
          <a:blip r:embed="rId2" cstate="print"/>
          <a:srcRect l="56452" t="6539" r="2419" b="14995"/>
          <a:stretch>
            <a:fillRect/>
          </a:stretch>
        </p:blipFill>
        <p:spPr bwMode="auto">
          <a:xfrm>
            <a:off x="5715008" y="2571744"/>
            <a:ext cx="3286148" cy="2571768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143108" y="5288340"/>
            <a:ext cx="65722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Сделанные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надрезы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создали 3 слоя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лепестков.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Отгибаем среднюю часть и приклеиваем к центру снежинки. Тоже самое проделываем со всеми лепестками.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Таня\Desktop\снежинка 1\5a8fc6b3-951e-49a7-a80a-4ed9fd42c167.jpg"/>
          <p:cNvPicPr>
            <a:picLocks noChangeAspect="1" noChangeArrowheads="1"/>
          </p:cNvPicPr>
          <p:nvPr/>
        </p:nvPicPr>
        <p:blipFill>
          <a:blip r:embed="rId2" cstate="print"/>
          <a:srcRect r="50000"/>
          <a:stretch>
            <a:fillRect/>
          </a:stretch>
        </p:blipFill>
        <p:spPr bwMode="auto">
          <a:xfrm>
            <a:off x="2071670" y="428604"/>
            <a:ext cx="3357586" cy="2714644"/>
          </a:xfrm>
          <a:prstGeom prst="rect">
            <a:avLst/>
          </a:prstGeom>
          <a:noFill/>
        </p:spPr>
      </p:pic>
      <p:pic>
        <p:nvPicPr>
          <p:cNvPr id="8195" name="Picture 3" descr="C:\Users\Таня\Desktop\снежинка 1\5a8fc6b3-951e-49a7-a80a-4ed9fd42c167.jpg"/>
          <p:cNvPicPr>
            <a:picLocks noChangeAspect="1" noChangeArrowheads="1"/>
          </p:cNvPicPr>
          <p:nvPr/>
        </p:nvPicPr>
        <p:blipFill>
          <a:blip r:embed="rId2" cstate="print"/>
          <a:srcRect l="54750" t="2083" r="2499" b="14583"/>
          <a:stretch>
            <a:fillRect/>
          </a:stretch>
        </p:blipFill>
        <p:spPr bwMode="auto">
          <a:xfrm>
            <a:off x="5572132" y="2357430"/>
            <a:ext cx="3379017" cy="2714644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071638" y="5214950"/>
            <a:ext cx="70723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Делаем вторую такую же снежинку. Затем склеиваем обе в центре так, чтобы объемная часть каждой находилась на внешней стороне.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61</Words>
  <Application>Microsoft Office PowerPoint</Application>
  <PresentationFormat>Экран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Новогодние игрушки Нарядная снежинка из бумаги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Танюша</dc:creator>
  <cp:lastModifiedBy>User</cp:lastModifiedBy>
  <cp:revision>14</cp:revision>
  <dcterms:created xsi:type="dcterms:W3CDTF">2016-11-29T15:06:27Z</dcterms:created>
  <dcterms:modified xsi:type="dcterms:W3CDTF">2020-11-06T03:30:27Z</dcterms:modified>
</cp:coreProperties>
</file>