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1" autoAdjust="0"/>
    <p:restoredTop sz="94660"/>
  </p:normalViewPr>
  <p:slideViewPr>
    <p:cSldViewPr snapToGrid="0">
      <p:cViewPr varScale="1">
        <p:scale>
          <a:sx n="53" d="100"/>
          <a:sy n="53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46A6-7E2A-4A88-BA44-F2AED0BCF808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5203F-DD02-468F-A92A-85318A9F8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0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5203F-DD02-468F-A92A-85318A9F83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0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3844C-4437-1031-0357-F5F5A5FC3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CD1360-F68C-DAA5-E007-D534D1A96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76F4E9-27A9-46DC-D0DC-0A1FC4D19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92DBAF-6B60-BB94-86B5-B4E6626E7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D1CD2C-F98B-7940-F9CB-36935F10A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0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9E5A4-AAF0-F624-C686-39267274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06A33A-4336-056D-CE7C-A2E878208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FB16D3-F075-770D-34EF-367F6479B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2EB477-74A9-20FE-05F1-693AB356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287213-B72A-26ED-4EE6-F5724687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2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D42849C-B8E9-94B1-69CC-8B74D2306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64C420-76D1-AFB6-2ADB-F75076EC6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9F68F2-FE5B-9F08-B4C0-C260AC31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427416-E7B5-D6AD-58F6-C182462F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D3B5FA-FDBC-EAAB-2574-3C542AAA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4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8A5A6-934C-0270-CB34-60B21D4E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87EFB0-51DA-EA84-3C04-6E55DC50B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0CFB1-1FBA-A46C-57D1-11AA6FAB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E8E028-9DE8-2B29-5801-5C4CF285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0E0275-F984-A73C-C605-27F72A6D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6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6525C-A0DC-85E2-F0C1-049A21CA1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B60306-B62F-F0DF-2B41-944CB1BFE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E24104-3189-766A-3CE3-EE24F4C8F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60AEF0-ECC3-8545-544D-F2EAA3EF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F6E5DB-1526-1030-7DDB-D10780CF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9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33F8D-96D7-5285-4961-AF5E6FF8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C7164-9025-6FD8-CE61-D64A32F53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8EF5AE-9030-7D46-D311-182861BEA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0AA728-C835-5606-B129-14E411E5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374770-78FA-83C9-EF12-4E244CBE8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70CE43-9096-4E52-59C8-08A99BF5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0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C53BA-B9D2-C850-0DB4-AAFB8D9D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8ADAC6-6D39-7214-4B48-822D83F9C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C868053-1BA4-7C93-A68A-2699E2F24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45D170-7AF6-49D7-F6D0-8868CE82D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3A60E0-1D3C-AD85-292C-0D1E4157D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FCA396-73AE-6575-E2C1-C63B3858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1AC32F5-8FB9-5345-9F3F-15817447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4BE819A-108F-911D-CA91-844B2759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23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17B6C-BCB8-1FAF-C363-5352F4C9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69A85A-B79A-B1E5-7034-A9D90BE9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0581A5-4F01-1FFA-4A18-5D694C57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227A9C-69A0-754A-B4B0-0841AAE7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2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74585F-A206-27B8-A38D-5FA413AC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84A7F3-3286-0940-2CFC-42C93FB6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17DF61-B267-FF42-6713-95F4C52E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8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AE165-1BD5-9D5B-EBB2-1406B166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4ECA9-5EC4-4357-7976-BE570C4E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D1C5F3-982C-6B0C-AA1D-6D2949D11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4B2561-7C99-B802-D536-08AB0A7D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B40E55-8865-AB2C-9785-BBA5EB04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248078-C2B6-0412-FFC8-33DBDAD2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8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95FE29-8E48-AB85-E2FD-84F2BC6B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EFAE6D-1B67-34D9-1214-6DAA1C811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0D6A47-9BE8-2A2B-63FD-72FF63F62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2E4147-93F5-708B-6748-301861D1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74A97F-259A-EEB8-BB46-736B86579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95A303-BD91-B172-3E9E-47E4E4448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643B9-3D58-801F-B805-5C2CD5BF0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702006-4B71-9625-E78A-7851F33AA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005C0E-84CF-AECD-1693-274CB540E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EC6A-8070-4C09-8E15-B2DB94B514C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5C17B8-3512-89A4-B293-3DDA8E625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C4EC7C-FC84-9BC4-FDEF-DCA9A7E4D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B5AE-AFB9-4D7C-B4CB-EE785F4DDE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ebp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ebp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eb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ebp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ebp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ebp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ebp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ebp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ebp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8E3E31-0CC1-7B29-355A-C2FBE2657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Угадай фильм по строчке из песни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783D9A-EE3A-FED6-E64D-65F522C96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Составители: </a:t>
            </a:r>
            <a:r>
              <a:rPr lang="ru-RU" dirty="0" err="1"/>
              <a:t>Елжова</a:t>
            </a:r>
            <a:r>
              <a:rPr lang="ru-RU" dirty="0"/>
              <a:t> Е.В, Шведова И.А.</a:t>
            </a:r>
          </a:p>
        </p:txBody>
      </p:sp>
    </p:spTree>
    <p:extLst>
      <p:ext uri="{BB962C8B-B14F-4D97-AF65-F5344CB8AC3E}">
        <p14:creationId xmlns:p14="http://schemas.microsoft.com/office/powerpoint/2010/main" val="3477245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676C26C-3774-3B1D-7F41-9A2AE68FA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Золушка</a:t>
            </a:r>
          </a:p>
          <a:p>
            <a:r>
              <a:rPr lang="ru-RU" sz="4800" dirty="0"/>
              <a:t>Отважный Ширак</a:t>
            </a:r>
          </a:p>
          <a:p>
            <a:r>
              <a:rPr lang="ru-RU" sz="4800" dirty="0"/>
              <a:t>Приключения Буратино</a:t>
            </a:r>
          </a:p>
        </p:txBody>
      </p:sp>
    </p:spTree>
    <p:extLst>
      <p:ext uri="{BB962C8B-B14F-4D97-AF65-F5344CB8AC3E}">
        <p14:creationId xmlns:p14="http://schemas.microsoft.com/office/powerpoint/2010/main" val="112975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E1D40A-1EC1-A456-D8FE-BADFF737F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Отважный Ширак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C25AFED-D563-E8E1-43B1-3B99EDED8E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0"/>
            <a:ext cx="6857999" cy="6857999"/>
          </a:xfrm>
        </p:spPr>
      </p:pic>
    </p:spTree>
    <p:extLst>
      <p:ext uri="{BB962C8B-B14F-4D97-AF65-F5344CB8AC3E}">
        <p14:creationId xmlns:p14="http://schemas.microsoft.com/office/powerpoint/2010/main" val="21586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996BFF-5BC1-77BF-9B86-C9C3E9A24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5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BD0F8B-1E47-7418-75FE-ECEA18CC5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«В бой идут одни «старики»</a:t>
            </a:r>
          </a:p>
          <a:p>
            <a:r>
              <a:rPr lang="ru-RU" sz="4800" dirty="0"/>
              <a:t>«…А зори здесь тихие»</a:t>
            </a:r>
          </a:p>
          <a:p>
            <a:r>
              <a:rPr lang="ru-RU" sz="4800" dirty="0"/>
              <a:t>«Белорусский вокзал»</a:t>
            </a:r>
          </a:p>
        </p:txBody>
      </p:sp>
    </p:spTree>
    <p:extLst>
      <p:ext uri="{BB962C8B-B14F-4D97-AF65-F5344CB8AC3E}">
        <p14:creationId xmlns:p14="http://schemas.microsoft.com/office/powerpoint/2010/main" val="2213495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59667-2F4C-DD47-75BF-652743EF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Белорусский вокзал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3F0F52F-7152-7896-9B81-3F409F2A2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0"/>
            <a:ext cx="6914133" cy="6914133"/>
          </a:xfrm>
        </p:spPr>
      </p:pic>
    </p:spTree>
    <p:extLst>
      <p:ext uri="{BB962C8B-B14F-4D97-AF65-F5344CB8AC3E}">
        <p14:creationId xmlns:p14="http://schemas.microsoft.com/office/powerpoint/2010/main" val="3919333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50FA375-91C1-9E04-FE3D-62F9B27EF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87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ED2973D-BF65-1197-6301-E12A52F0A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Мы из джаза</a:t>
            </a:r>
          </a:p>
          <a:p>
            <a:r>
              <a:rPr lang="ru-RU" sz="4800" dirty="0"/>
              <a:t>Мэри Поппинс, до свидания!</a:t>
            </a:r>
          </a:p>
          <a:p>
            <a:r>
              <a:rPr lang="ru-RU" sz="4800" dirty="0"/>
              <a:t>Весёлые ребята</a:t>
            </a:r>
          </a:p>
        </p:txBody>
      </p:sp>
    </p:spTree>
    <p:extLst>
      <p:ext uri="{BB962C8B-B14F-4D97-AF65-F5344CB8AC3E}">
        <p14:creationId xmlns:p14="http://schemas.microsoft.com/office/powerpoint/2010/main" val="117753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84140-9DB4-B0B7-6060-27AB5ADD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Мы из джаза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DC938B-7A48-929C-7609-FBCBFC47872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3506690" y="0"/>
            <a:ext cx="8685310" cy="6857999"/>
          </a:xfrm>
        </p:spPr>
      </p:pic>
    </p:spTree>
    <p:extLst>
      <p:ext uri="{BB962C8B-B14F-4D97-AF65-F5344CB8AC3E}">
        <p14:creationId xmlns:p14="http://schemas.microsoft.com/office/powerpoint/2010/main" val="3544409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DA9611-915D-B960-12B9-0A43BB94D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1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6FCBFB-9D3F-CE10-F72A-AD3473528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Москва слезам не верит</a:t>
            </a:r>
          </a:p>
          <a:p>
            <a:r>
              <a:rPr lang="ru-RU" sz="4800" dirty="0"/>
              <a:t>Большая перемена</a:t>
            </a:r>
          </a:p>
          <a:p>
            <a:r>
              <a:rPr lang="ru-RU" sz="4800" dirty="0"/>
              <a:t>Весна на Заречной улице</a:t>
            </a:r>
          </a:p>
        </p:txBody>
      </p:sp>
    </p:spTree>
    <p:extLst>
      <p:ext uri="{BB962C8B-B14F-4D97-AF65-F5344CB8AC3E}">
        <p14:creationId xmlns:p14="http://schemas.microsoft.com/office/powerpoint/2010/main" val="406465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375360-A59F-26A6-0DA1-D62C7C59C07D}"/>
              </a:ext>
            </a:extLst>
          </p:cNvPr>
          <p:cNvSpPr txBox="1"/>
          <p:nvPr/>
        </p:nvSpPr>
        <p:spPr>
          <a:xfrm>
            <a:off x="1792224" y="1042416"/>
            <a:ext cx="932688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3C3C3C"/>
                </a:solidFill>
                <a:latin typeface="Noto Serif" panose="02020600060500020200" pitchFamily="18" charset="0"/>
              </a:rPr>
              <a:t>Мы</a:t>
            </a:r>
            <a:r>
              <a:rPr lang="ru-RU" sz="4000" b="0" i="1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 собрали строчки из 10 известных песен и предлагаем вам угадать, в каких фильмах они звучали. Узнайте, хорошо ли вы помните советскую киноклассику, и попробуйте правильно ответить на все вопросы.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1009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35944-551B-0B01-340A-16268117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Большая перемена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6DA48B-A13A-CEED-8982-4B05B888A59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4525767" y="502920"/>
            <a:ext cx="7666233" cy="6053327"/>
          </a:xfrm>
        </p:spPr>
      </p:pic>
    </p:spTree>
    <p:extLst>
      <p:ext uri="{BB962C8B-B14F-4D97-AF65-F5344CB8AC3E}">
        <p14:creationId xmlns:p14="http://schemas.microsoft.com/office/powerpoint/2010/main" val="672150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8EC020F-4EC4-F7BB-467D-740F2E5CB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66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5B8055-B8F0-7968-25BD-C9CE5153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Формула любви</a:t>
            </a:r>
          </a:p>
          <a:p>
            <a:r>
              <a:rPr lang="ru-RU" sz="4800" dirty="0"/>
              <a:t>Гусарская баллада</a:t>
            </a:r>
          </a:p>
          <a:p>
            <a:r>
              <a:rPr lang="ru-RU" sz="4800" dirty="0"/>
              <a:t>Чародеи</a:t>
            </a:r>
          </a:p>
        </p:txBody>
      </p:sp>
    </p:spTree>
    <p:extLst>
      <p:ext uri="{BB962C8B-B14F-4D97-AF65-F5344CB8AC3E}">
        <p14:creationId xmlns:p14="http://schemas.microsoft.com/office/powerpoint/2010/main" val="1721367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55824-5C75-8457-89A0-222AD403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Чародеи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FC7DFE7-4243-A9FD-37A4-935B47A0B08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3448901" y="1"/>
            <a:ext cx="8743099" cy="6903630"/>
          </a:xfrm>
        </p:spPr>
      </p:pic>
    </p:spTree>
    <p:extLst>
      <p:ext uri="{BB962C8B-B14F-4D97-AF65-F5344CB8AC3E}">
        <p14:creationId xmlns:p14="http://schemas.microsoft.com/office/powerpoint/2010/main" val="1977160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773B3F-D138-B7E3-A85B-E52923EAC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94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AD25C-2451-6484-9F0A-3CDA6E56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249604-DA19-8CC4-3FB1-B3BDD2C55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Афоня</a:t>
            </a:r>
          </a:p>
          <a:p>
            <a:r>
              <a:rPr lang="ru-RU" sz="4800" dirty="0"/>
              <a:t>Кавказская пленница, или новые приключения Шурика</a:t>
            </a:r>
          </a:p>
          <a:p>
            <a:r>
              <a:rPr lang="ru-RU" sz="4800" dirty="0"/>
              <a:t>Остров сокровищ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404B93-68D3-A3A8-81D9-373A74960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8470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12FB9B-DF3B-A5F6-7814-7B84E5AE3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Остров сокровищ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F8BFDBC-9E8D-29DA-B12A-88B6A3AE382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4170408" y="274320"/>
            <a:ext cx="8036806" cy="6345935"/>
          </a:xfrm>
        </p:spPr>
      </p:pic>
    </p:spTree>
    <p:extLst>
      <p:ext uri="{BB962C8B-B14F-4D97-AF65-F5344CB8AC3E}">
        <p14:creationId xmlns:p14="http://schemas.microsoft.com/office/powerpoint/2010/main" val="901774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40F1602-AB20-7EFF-29F6-E4D9173A8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46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74E33F9-049C-81C1-3A8D-AF88DD22E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Ну, погоди!</a:t>
            </a:r>
          </a:p>
          <a:p>
            <a:r>
              <a:rPr lang="ru-RU" sz="5400" dirty="0"/>
              <a:t>Бременские музыканты</a:t>
            </a:r>
          </a:p>
          <a:p>
            <a:r>
              <a:rPr lang="ru-RU" sz="5400" dirty="0"/>
              <a:t>Снежная королева</a:t>
            </a:r>
          </a:p>
        </p:txBody>
      </p:sp>
    </p:spTree>
    <p:extLst>
      <p:ext uri="{BB962C8B-B14F-4D97-AF65-F5344CB8AC3E}">
        <p14:creationId xmlns:p14="http://schemas.microsoft.com/office/powerpoint/2010/main" val="2935937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33C97-19C1-DA41-F3E6-5F1C2F46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Ну, погоди!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C39786-E820-8ADC-213D-427F21C547A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3589133" y="0"/>
            <a:ext cx="8685310" cy="6858000"/>
          </a:xfrm>
        </p:spPr>
      </p:pic>
    </p:spTree>
    <p:extLst>
      <p:ext uri="{BB962C8B-B14F-4D97-AF65-F5344CB8AC3E}">
        <p14:creationId xmlns:p14="http://schemas.microsoft.com/office/powerpoint/2010/main" val="346154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D780AF-9E36-D930-9C02-D99408356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8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8EBAAB-9DC5-B9F0-4DCD-29ED31D55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Котёнок Гаф</a:t>
            </a:r>
          </a:p>
          <a:p>
            <a:r>
              <a:rPr lang="ru-RU" sz="5400" dirty="0"/>
              <a:t>Лето кота Леопольда</a:t>
            </a:r>
          </a:p>
          <a:p>
            <a:r>
              <a:rPr lang="ru-RU" sz="5400" dirty="0"/>
              <a:t>Трое из Простоквашино</a:t>
            </a:r>
          </a:p>
        </p:txBody>
      </p:sp>
    </p:spTree>
    <p:extLst>
      <p:ext uri="{BB962C8B-B14F-4D97-AF65-F5344CB8AC3E}">
        <p14:creationId xmlns:p14="http://schemas.microsoft.com/office/powerpoint/2010/main" val="89527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52AFD-2C41-1BAB-C0D7-6B687E7C2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Лето кота Леопольда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0BAE63E-66BA-89D2-5485-2FADF49969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1" y="1"/>
            <a:ext cx="6858000" cy="6858000"/>
          </a:xfrm>
        </p:spPr>
      </p:pic>
    </p:spTree>
    <p:extLst>
      <p:ext uri="{BB962C8B-B14F-4D97-AF65-F5344CB8AC3E}">
        <p14:creationId xmlns:p14="http://schemas.microsoft.com/office/powerpoint/2010/main" val="62821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6CA33E-0BEA-A344-3DC9-01BAB5530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83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C243ED-0262-94AA-A1C7-04600ED4E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Двенадцать стульев</a:t>
            </a:r>
          </a:p>
          <a:p>
            <a:r>
              <a:rPr lang="ru-RU" sz="4800" dirty="0"/>
              <a:t>Бриллиантовая рука</a:t>
            </a:r>
          </a:p>
          <a:p>
            <a:r>
              <a:rPr lang="ru-RU" sz="4800" dirty="0"/>
              <a:t>Тот самый Мюнхгаузен</a:t>
            </a:r>
          </a:p>
        </p:txBody>
      </p:sp>
    </p:spTree>
    <p:extLst>
      <p:ext uri="{BB962C8B-B14F-4D97-AF65-F5344CB8AC3E}">
        <p14:creationId xmlns:p14="http://schemas.microsoft.com/office/powerpoint/2010/main" val="6579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5ACF85-2945-BB22-DB1B-43E5A2FF7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Двенадцать стульев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D2F1A57-967D-C749-D0A0-2B6121B98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50" y="0"/>
            <a:ext cx="6857999" cy="6857999"/>
          </a:xfrm>
        </p:spPr>
      </p:pic>
    </p:spTree>
    <p:extLst>
      <p:ext uri="{BB962C8B-B14F-4D97-AF65-F5344CB8AC3E}">
        <p14:creationId xmlns:p14="http://schemas.microsoft.com/office/powerpoint/2010/main" val="755798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F39AC1-A910-FA66-6C38-AA12B35C7D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28" y="0"/>
            <a:ext cx="9797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441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157</Words>
  <Application>Microsoft Office PowerPoint</Application>
  <PresentationFormat>Широкоэкранный</PresentationFormat>
  <Paragraphs>40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Noto Serif</vt:lpstr>
      <vt:lpstr>Тема Office</vt:lpstr>
      <vt:lpstr>Угадай фильм по строчке из песни</vt:lpstr>
      <vt:lpstr>Презентация PowerPoint</vt:lpstr>
      <vt:lpstr>Презентация PowerPoint</vt:lpstr>
      <vt:lpstr>Презентация PowerPoint</vt:lpstr>
      <vt:lpstr>Лето кота Леопольда</vt:lpstr>
      <vt:lpstr>Презентация PowerPoint</vt:lpstr>
      <vt:lpstr>Презентация PowerPoint</vt:lpstr>
      <vt:lpstr>Двенадцать стульев</vt:lpstr>
      <vt:lpstr>Презентация PowerPoint</vt:lpstr>
      <vt:lpstr>Презентация PowerPoint</vt:lpstr>
      <vt:lpstr>Отважный Ширак</vt:lpstr>
      <vt:lpstr>Презентация PowerPoint</vt:lpstr>
      <vt:lpstr>Презентация PowerPoint</vt:lpstr>
      <vt:lpstr>Белорусский вокзал</vt:lpstr>
      <vt:lpstr>Презентация PowerPoint</vt:lpstr>
      <vt:lpstr>Презентация PowerPoint</vt:lpstr>
      <vt:lpstr>Мы из джаза</vt:lpstr>
      <vt:lpstr>Презентация PowerPoint</vt:lpstr>
      <vt:lpstr>Презентация PowerPoint</vt:lpstr>
      <vt:lpstr>Большая перемена</vt:lpstr>
      <vt:lpstr>Презентация PowerPoint</vt:lpstr>
      <vt:lpstr>Презентация PowerPoint</vt:lpstr>
      <vt:lpstr>Чародеи</vt:lpstr>
      <vt:lpstr>Презентация PowerPoint</vt:lpstr>
      <vt:lpstr>Презентация PowerPoint</vt:lpstr>
      <vt:lpstr>Остров сокровищ</vt:lpstr>
      <vt:lpstr>Презентация PowerPoint</vt:lpstr>
      <vt:lpstr>Презентация PowerPoint</vt:lpstr>
      <vt:lpstr>Ну, погоди!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Угадай фильм по строчке из песни</dc:title>
  <dc:creator>Accaunt Dns</dc:creator>
  <cp:lastModifiedBy>Accaunt Dns</cp:lastModifiedBy>
  <cp:revision>1</cp:revision>
  <dcterms:created xsi:type="dcterms:W3CDTF">2024-04-04T06:17:13Z</dcterms:created>
  <dcterms:modified xsi:type="dcterms:W3CDTF">2024-04-04T07:01:28Z</dcterms:modified>
</cp:coreProperties>
</file>