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38C0A-C93B-3DD8-98E2-F090F61B2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F4EE7A-29EC-CF91-CED2-C42AAE3C4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2016A-D82C-C6C6-A373-054FFE45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992FD8-4A3E-F4A7-65FE-C274139A3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703084-7F15-55B3-E7CD-48A078DE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1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89E6B-54B5-C53B-E45E-B84B5B21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85577F-95A5-D409-2BD0-10CCF3CB9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DB3F06-082E-7578-7C4C-6069E5CD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832DF9-E1E9-FC2D-04C8-00944D64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AEC5B-66BD-4966-1E1B-63D6A2F2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4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56FEE1-C6E5-7681-7818-A29C19A9B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788F45-75A5-B28B-17A9-26D0C2137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F6B943-35CC-D7A0-A895-61DD90A5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E4A574-8434-D16C-73F5-EEEECB9F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DB0D79-9FFC-5AFD-F022-7B14FD56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60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71E0F-80FF-261B-C06E-490FE445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7D0781-1094-AC32-B6BD-0478C9F12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683175-BAAF-0D7A-F07C-0F36636B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078DDE-9268-92CB-11C5-3D7DDEBD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95A5C2-FBCC-ECAE-F602-6F583643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95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40BE5-12CC-02FD-D768-5DB1D018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2651FE-9C7B-54B4-F030-B01AC550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CA57FC-E90A-9DDB-60AD-D8C1ECCC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3B3C16-FD81-F7FB-6885-C26ABCC0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3E64AE-131F-84E8-7949-8E02C6FC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6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C5FB6-C7B7-0616-AAF5-9F69C395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5A30A-857B-0DD6-E416-9A5B5BC62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A82407-60E8-F729-FACC-0BF8BDFDA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8F67A6-CD2C-F728-D577-FDE8EFA2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44B995-813D-6417-146C-0D8FCC36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74869A-2432-2486-1773-5ABC4500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0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AB217-7EE7-F01F-8B28-CAE0582C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91CA84-0A32-E1DC-FAB2-E8AC1CF0A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8246AF-A691-404A-96F2-B87015A10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838380-B55E-9627-6009-C2862DEC2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87489C2-05CF-C7C9-C6CD-F4E9879B5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990950-899A-9B64-AFCD-CBB5E3B93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57C57B-D820-1FBF-80C3-5739C895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7BFA13-5D20-D68A-57B3-EF06F384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79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10C1D-4098-3647-3C3C-2C9BDFA2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A83225-D81C-7D07-8EA0-8B7F155C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DE2E3E-08D7-20A4-968F-41131D9B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5BA588-44A0-C0E4-9B12-FA69C156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2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AAD92E-AF5E-42D9-843B-6682558E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930133-5074-E998-D213-568C9061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B76D8D-4CC1-C8D6-A3F4-DC853FBA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54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8DC53A-527D-8D11-51FD-654D3661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83FBC9-7C71-3E4F-5565-9C209CC9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2B18F9-E55E-0CD7-E366-119C4FE5D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F6E399-C933-8695-D694-0784AE9A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676961-371A-E3BD-7122-A29B8355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901EC2-4284-C6A4-C7AF-82853145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4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C5057-BF6A-C2C5-1FD2-515F21B6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4531D08-5A6A-A90A-5499-3E1E720A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B5AF3F-4D1F-E608-00DA-AF57266C9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FEAA13-1953-AB44-7092-BCCA29D5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3B2D8F-F993-1B4F-3ED9-EA0D0071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9D9479-F8B2-54D0-4AAE-84A4AC2DE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89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F35FF-5B14-8140-8C92-ECE932FC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DD2C48-D4D4-6A3B-759E-40C2B0EB2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C826FC-45EA-DCF1-6B43-074F605AC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AC6C-0AED-4A35-AFE9-B915839CA46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0503CF-3382-08AE-ECD7-D7E7A52EE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200E68-7C07-C7D4-350E-5FEC68159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FF0B-081F-4EAE-8E1E-8E7EAEC2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0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E19D5-E8EA-43D3-FED1-D2EE0CBD49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Угадай страну по описанию классика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B5A0B8-EB7A-6E09-FD9D-27C32233C7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Составители:</a:t>
            </a:r>
          </a:p>
          <a:p>
            <a:pPr algn="r"/>
            <a:r>
              <a:rPr lang="ru-RU" dirty="0" err="1"/>
              <a:t>Елжова</a:t>
            </a:r>
            <a:r>
              <a:rPr lang="ru-RU" dirty="0"/>
              <a:t> Елена Вячеславовна</a:t>
            </a:r>
          </a:p>
          <a:p>
            <a:pPr algn="r"/>
            <a:r>
              <a:rPr lang="ru-RU" dirty="0"/>
              <a:t>Шведова Ирина Алексеевна</a:t>
            </a:r>
          </a:p>
        </p:txBody>
      </p:sp>
    </p:spTree>
    <p:extLst>
      <p:ext uri="{BB962C8B-B14F-4D97-AF65-F5344CB8AC3E}">
        <p14:creationId xmlns:p14="http://schemas.microsoft.com/office/powerpoint/2010/main" val="115733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B4770D-F63C-077D-D4E9-2A774E593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Франция</a:t>
            </a:r>
          </a:p>
          <a:p>
            <a:r>
              <a:rPr lang="ru-RU" sz="5400" dirty="0"/>
              <a:t>Италия</a:t>
            </a:r>
          </a:p>
          <a:p>
            <a:r>
              <a:rPr lang="ru-RU" sz="5400" dirty="0"/>
              <a:t>Германия</a:t>
            </a:r>
          </a:p>
          <a:p>
            <a:r>
              <a:rPr lang="ru-RU" sz="5400" dirty="0"/>
              <a:t>Испания</a:t>
            </a:r>
          </a:p>
        </p:txBody>
      </p:sp>
    </p:spTree>
    <p:extLst>
      <p:ext uri="{BB962C8B-B14F-4D97-AF65-F5344CB8AC3E}">
        <p14:creationId xmlns:p14="http://schemas.microsoft.com/office/powerpoint/2010/main" val="233284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0207C-A263-1B9F-F50B-65FD1DF4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Италия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34018D5-F7F0-4C17-9D22-BB206F1BD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" y="1992842"/>
            <a:ext cx="4822825" cy="482282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3E98F0BD-EEB9-5F09-60C7-6A2A7AF91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9814" y="778934"/>
            <a:ext cx="7653866" cy="5215466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О «душеньке Италии» Гоголь написал в письме Василию Жуковскому 30 октября 1837 года. С этого времени по 1846 год он жил в Риме, лишь иногда приезжая в Россию. В Италии Николай Гоголь посещал дом княгини Зинаиды Волконской, почти полностью написал «Мёртвые души». До сих пор на доме №126 по улице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Via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Sistina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висит памятная доска с барельефом писателя.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6220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1F65B-92F9-39C0-8BD1-28B6C5F4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0" dirty="0">
                <a:effectLst/>
                <a:latin typeface="Noto Serif" panose="02020600060500020200" pitchFamily="18" charset="0"/>
              </a:rPr>
              <a:t>О жителях какой страны рассуждал Фёдор Достоевский в «Зимних заметках о летних впечатлениях»?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EDC4A2-1925-EDB8-4175-59C9FE5B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effectLst/>
                <a:latin typeface="Noto Serif" panose="02020600060500020200" pitchFamily="18" charset="0"/>
              </a:rPr>
              <a:t>«Во всем мире нет такого красивого типа женщин, как &lt;жительницы Страны&gt;. Все это с трудом толпится в улицах, тесно, густо. Толпа не умещается на тротуарах и заливает всю улицу &lt;…&gt; Помню, раз я зашел в одно Casino. Там гремела музыка, шли танцы, толпилась бездна народу. Убранство было великолепное. Но мрачный характер не оставляет &lt;жителей Страны&gt; и среди веселья: они и танцуют серьезно, даже угрюмо, чуть не выделывая па и как будто по обязанности»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51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D7BC74-7414-CCD1-C02C-EE83E1D54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Англия</a:t>
            </a:r>
          </a:p>
          <a:p>
            <a:r>
              <a:rPr lang="ru-RU" sz="5400" dirty="0"/>
              <a:t>Франция</a:t>
            </a:r>
          </a:p>
          <a:p>
            <a:r>
              <a:rPr lang="ru-RU" sz="5400" dirty="0"/>
              <a:t>Италия</a:t>
            </a:r>
          </a:p>
          <a:p>
            <a:r>
              <a:rPr lang="ru-RU" sz="5400" dirty="0"/>
              <a:t>Германия</a:t>
            </a:r>
          </a:p>
        </p:txBody>
      </p:sp>
    </p:spTree>
    <p:extLst>
      <p:ext uri="{BB962C8B-B14F-4D97-AF65-F5344CB8AC3E}">
        <p14:creationId xmlns:p14="http://schemas.microsoft.com/office/powerpoint/2010/main" val="177355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12237-B067-84D9-6148-E32931CA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Англия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9747EF-C594-2B94-08C6-D7B23515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Достоевский выезжал за пределы Российской империи восемь раз и прожил за рубежом почти пять с половиной лет. Первую поездку по Германии, Франции, Англии, Швейцарии и Австрии летом 1862 года он описал в цикле из восьми путевых очерков-эссе «Зимние заметки о летних впечатлениях».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F2C99D-F254-F57D-6FF3-7CE523C8B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845F8F-50BC-F061-0A33-E59023443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2057400"/>
            <a:ext cx="4746626" cy="474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98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52702-B28B-B96F-BE2E-C4F34C0E9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О какой стране Исаак Левитан так депрессивно писал Антону Чехову?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EA365F-1154-AA76-3182-1ADF2FA6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effectLst/>
                <a:latin typeface="Noto Serif" panose="02020600060500020200" pitchFamily="18" charset="0"/>
              </a:rPr>
              <a:t>«Вот уже три недели, как шляюсь по этой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Чухляндии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, меняя места в поисках за сильными мотивами, и в результате ничего, кроме тоски в кубе. Бог его знает, отчего это, — или моя восприимчивость художественная иссякла, или природа здесь не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тово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. Охотнее верю в последнее, ибо поверив в первое, ничего не остается, или остается одно — убрать себя, выйти в тираж. Итак, природа виновата, и в самом деле, здесь нет природы, а какая-то импотенция!»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61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68D4A-75F3-3FB2-90D4-675211269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FA623C-1D85-EC7D-DF42-6544A656E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Финляндия</a:t>
            </a:r>
          </a:p>
          <a:p>
            <a:r>
              <a:rPr lang="ru-RU" sz="5400" dirty="0"/>
              <a:t>Гренландия</a:t>
            </a:r>
          </a:p>
          <a:p>
            <a:r>
              <a:rPr lang="ru-RU" sz="5400" dirty="0"/>
              <a:t>Швеция</a:t>
            </a:r>
          </a:p>
          <a:p>
            <a:r>
              <a:rPr lang="ru-RU" sz="5400" dirty="0"/>
              <a:t>Дания</a:t>
            </a:r>
          </a:p>
        </p:txBody>
      </p:sp>
    </p:spTree>
    <p:extLst>
      <p:ext uri="{BB962C8B-B14F-4D97-AF65-F5344CB8AC3E}">
        <p14:creationId xmlns:p14="http://schemas.microsoft.com/office/powerpoint/2010/main" val="2925539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95AE8-E120-8AAF-3AC2-98D3FB12C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Финляндия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5BD06-F1BB-0180-1696-44439C81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Левитан не раз бывал в Германии, Италии, Франции, Австрии, но каждый раз он стремился поскорее вернуться в родные края. Творческая поездка в Финляндское княжество - тогда это был север Российской Империи - в июне 1896 года не впечатлила автора, хотя и осталась в его картинах «На Севере» и «Остатки былого. Сумерки. Финляндия»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A97857-56B1-B7D4-36A8-DD1717B0D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267556-590E-DA25-1D69-7079378BE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" y="2172758"/>
            <a:ext cx="4710642" cy="471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96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9D3B5-28AC-99D1-B5CF-AF74A42A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Какую страну описывает в этом фрагменте очерка «Фрегат «Паллада» Иван Гончаров?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23B648-7631-0167-A36F-18D26EB8D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>
                <a:effectLst/>
                <a:latin typeface="Noto Serif" panose="02020600060500020200" pitchFamily="18" charset="0"/>
              </a:rPr>
              <a:t>«Купцы большею частью &lt;жители Страны&gt;; товары продают оптом и отправляют из &lt;Страны&gt; в Европу или обратно, выписывают из Европы в &lt;Страну&gt;. Но вот, наконец, добрались и до мелких торговцев. &lt;Жители Страны&gt; в таких же костюмах, в каких мы их видели на Яве, сидели в лавках. Белая бумажная кофта, вроде женских ночных кофт, и шаровары, черные, а более синие, у богатых атласные, потом бритая передняя часть головы и длинная до пят коса, природная или искусственная, отсутствие шляпы и присутствие веера, заменяющего ее, — вот их костюм. &lt;Житель Страны&gt; носит веер в руке и, когда выходит на солнце, прикрывает им голову. Впрочем, простой народ, работающий на воздухе, носит плетенные из легкого тростника шляпы, конической формы, с преширокими полями»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948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F66CC-8B69-6617-B81E-007E826E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AFFB42-0A5F-1C70-58B2-4A7BF8F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Япония</a:t>
            </a:r>
          </a:p>
          <a:p>
            <a:r>
              <a:rPr lang="ru-RU" sz="5400" dirty="0"/>
              <a:t>Вьетнам</a:t>
            </a:r>
          </a:p>
          <a:p>
            <a:r>
              <a:rPr lang="ru-RU" sz="5400" dirty="0"/>
              <a:t>Индия</a:t>
            </a:r>
          </a:p>
          <a:p>
            <a:r>
              <a:rPr lang="ru-RU" sz="5400" dirty="0"/>
              <a:t>Китай</a:t>
            </a:r>
          </a:p>
        </p:txBody>
      </p:sp>
    </p:spTree>
    <p:extLst>
      <p:ext uri="{BB962C8B-B14F-4D97-AF65-F5344CB8AC3E}">
        <p14:creationId xmlns:p14="http://schemas.microsoft.com/office/powerpoint/2010/main" val="259885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6B961C-B815-169E-081D-D40122789BC9}"/>
              </a:ext>
            </a:extLst>
          </p:cNvPr>
          <p:cNvSpPr txBox="1"/>
          <p:nvPr/>
        </p:nvSpPr>
        <p:spPr>
          <a:xfrm>
            <a:off x="1625599" y="1493098"/>
            <a:ext cx="96181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1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 </a:t>
            </a:r>
            <a:r>
              <a:rPr lang="ru-RU" sz="2800" b="0" i="1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XVIII и XIX веках отечественные путешественники стали ездить зарубеж и не только по учебе или с дипломатической миссией, но и лечиться на курортах, знакомиться с местным искусством и природой. Многие делали путевые заметки, в которых рассказывали о примечательных деталях и местных обычаях. Угадайте, о каких странах писали русские классики, по коротким отрывкам из их дневников и книг.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6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5F19C-63B2-C906-7943-F38F2323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Китай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0C135-9F55-88A3-C408-02497A20C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Книга очерков «Фрегат Паллада» появилась благодаря путевым заметкам, которые оставил Иван Гончаров во время экспедиции на военном парусном корабле в 1852–1855 годах. Ради поездки он отложил работу над романом «Обломов». Писатель объехал почти половину земного шара. Его маршрут начался в Кронштадте, пролегал через Портсмут, Мадейру, Острова Зеленого Мыса, мыс Доброй Надежды, остров Яву, Сингапур, Гонконг, Шанхай, Нагасаки,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Ликейские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острова, Манилу, а завершился в Императорской гавани на Дальнем Востоке.</a:t>
            </a:r>
            <a:endParaRPr lang="ru-RU" sz="24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4C271D-3F6E-24F5-96A4-2EE877553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21C818-5AC9-3819-9210-4F67E318C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3" y="1938867"/>
            <a:ext cx="4919133" cy="491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554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0ED40-4801-AE22-11C3-CC581DA0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18B5F8-9281-5B22-1355-C14816FB3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Иран</a:t>
            </a:r>
          </a:p>
          <a:p>
            <a:r>
              <a:rPr lang="ru-RU" sz="5400" dirty="0"/>
              <a:t>Турция</a:t>
            </a:r>
          </a:p>
          <a:p>
            <a:r>
              <a:rPr lang="ru-RU" sz="5400" dirty="0"/>
              <a:t>Оман</a:t>
            </a:r>
          </a:p>
          <a:p>
            <a:r>
              <a:rPr lang="ru-RU" sz="5400" dirty="0"/>
              <a:t>Египет</a:t>
            </a:r>
          </a:p>
        </p:txBody>
      </p:sp>
    </p:spTree>
    <p:extLst>
      <p:ext uri="{BB962C8B-B14F-4D97-AF65-F5344CB8AC3E}">
        <p14:creationId xmlns:p14="http://schemas.microsoft.com/office/powerpoint/2010/main" val="724070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AFBA8-F41C-00E1-2EF7-FA6005710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Египет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E5A8D-CC8E-9F10-7CE4-739B53942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Василий Поленов изучал во Франции живопись, во время Русско-турецкой войны делал наброски на Балканах, а в 1881–1882 годах путешествовал по библейским местам: Турции, Ливану, Израилю, Палестине и Египту. В Египте он написал «Нил у Фиванского хребта», «Храм Изиды на острове Филе», «За старым Каиром».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0871DB-EC2C-129E-9E7C-8AA2BDE78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2B3CF8-23A5-FAD0-4F7C-BD26F711F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" y="2057400"/>
            <a:ext cx="46228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6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7E079-4119-AB86-D27E-57CDAD06F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Какой стране дал такое определение в сочинении «Мое открытие Америки» Владимир Маяковский?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869BD9-502C-72FB-02AF-E80FCADDC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>
                <a:effectLst/>
                <a:latin typeface="Noto Serif" panose="02020600060500020200" pitchFamily="18" charset="0"/>
              </a:rPr>
              <a:t>«Такой земли я не видал и не думал, что такие земли бывают.</a:t>
            </a:r>
            <a:br>
              <a:rPr lang="ru-RU" b="1" i="1" dirty="0">
                <a:effectLst/>
                <a:latin typeface="Noto Serif" panose="02020600060500020200" pitchFamily="18" charset="0"/>
              </a:rPr>
            </a:br>
            <a:r>
              <a:rPr lang="ru-RU" b="1" i="1" dirty="0">
                <a:effectLst/>
                <a:latin typeface="Noto Serif" panose="02020600060500020200" pitchFamily="18" charset="0"/>
              </a:rPr>
              <a:t>На фоне красного восхода, сами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окрапленные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 красным, стояли кактусы. Одни кактусы. Огромными ушами в бородавках вслушивался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нопаль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, любимый деликатес ослов. Длинными кухонными ножами, начинающимися из одного места, вырастал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могей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. Его перегоняют в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полупиво-полуводку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 — «пульке», спаивая голодных индейцев. А за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нопалем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 и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могеем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, в пять человеческих ростов, еще какой-то сросшийся трубами, как орган консерватории, только темно-зеленый, в иголках и шишках».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811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733E6-EBE5-1DB4-B422-C224F89E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32EE75-EFA6-1B5F-6F85-95FC68377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Бразилия</a:t>
            </a:r>
          </a:p>
          <a:p>
            <a:r>
              <a:rPr lang="ru-RU" sz="5400" dirty="0"/>
              <a:t>Аргентина</a:t>
            </a:r>
          </a:p>
          <a:p>
            <a:r>
              <a:rPr lang="ru-RU" sz="5400" dirty="0"/>
              <a:t>Мексика </a:t>
            </a:r>
          </a:p>
          <a:p>
            <a:r>
              <a:rPr lang="ru-RU" sz="5400" dirty="0"/>
              <a:t>Уругвай</a:t>
            </a:r>
          </a:p>
        </p:txBody>
      </p:sp>
    </p:spTree>
    <p:extLst>
      <p:ext uri="{BB962C8B-B14F-4D97-AF65-F5344CB8AC3E}">
        <p14:creationId xmlns:p14="http://schemas.microsoft.com/office/powerpoint/2010/main" val="4085777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8A0E0-51DB-1A48-D960-9E213AFB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Мексика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894EBE-D6D8-018A-45BD-80B110E4B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«Мне необходимо ездить. Обращение с живыми вещами почти заменяет мне чтение книг»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— писал Владимир Маяковский в предисловии к книге. Он отправился в Америку в июне 1925 года на пароходе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Эспань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» из французского порта Сен-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Назер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Спустя 17 дней он доплыл до Мексики, где прожил три недели. Получив визу, поэт продолжил поездку по США. Стране он посвятил 20 стихотворений.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9A27A4-2034-1FF8-B1AD-3EEDEA6D8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E4F859-9874-7651-9557-A91AD923D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2043"/>
            <a:ext cx="4873625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8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B62739-B6CB-C867-E922-1F374C991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1.Какое место Денис Фонвизин описал в «Письмах из второго заграничного путешествия»?</a:t>
            </a:r>
            <a:br>
              <a:rPr lang="ru-RU" dirty="0"/>
            </a:br>
            <a:br>
              <a:rPr lang="ru-RU" dirty="0"/>
            </a:br>
            <a:r>
              <a:rPr lang="ru-RU" b="1" i="1" dirty="0">
                <a:effectLst/>
                <a:latin typeface="Noto Serif" panose="02020600060500020200" pitchFamily="18" charset="0"/>
              </a:rPr>
              <a:t>«Полмили от Мангейма въехали мы в &lt;Страну&gt;. Первый город Ландо, крепость знатная. При въезде в город 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ошибла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 нас мерзкая вонь, так что мы не могли уже никак усомниться, что приехали в &lt;Страну&gt;. Словом, о чистоте не имеют здесь нигде ниже понятия, — все изволят лить из окон на улицу, и кто не хочет задохнуться, тот, конечно, окна не отворяет»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ED5FD5-14F5-E60A-CD03-B1DD62C32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1511C7A-2972-9D17-951F-CF01D4D21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727200"/>
            <a:ext cx="4141788" cy="414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9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BD5D5-57E9-6500-AADA-E7EB0515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Италия</a:t>
            </a:r>
            <a:br>
              <a:rPr lang="ru-RU" dirty="0"/>
            </a:br>
            <a:r>
              <a:rPr lang="ru-RU" dirty="0"/>
              <a:t>Франция</a:t>
            </a:r>
            <a:br>
              <a:rPr lang="ru-RU" dirty="0"/>
            </a:br>
            <a:r>
              <a:rPr lang="ru-RU" dirty="0"/>
              <a:t>Германия</a:t>
            </a:r>
            <a:br>
              <a:rPr lang="ru-RU" dirty="0"/>
            </a:br>
            <a:r>
              <a:rPr lang="ru-RU" dirty="0"/>
              <a:t>Нидерланды</a:t>
            </a:r>
          </a:p>
        </p:txBody>
      </p:sp>
    </p:spTree>
    <p:extLst>
      <p:ext uri="{BB962C8B-B14F-4D97-AF65-F5344CB8AC3E}">
        <p14:creationId xmlns:p14="http://schemas.microsoft.com/office/powerpoint/2010/main" val="26006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4B814-F888-C48C-191F-B39AC7AE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Франция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EC863-470B-0A07-702C-FF1AF3F4AAC7}"/>
              </a:ext>
            </a:extLst>
          </p:cNvPr>
          <p:cNvSpPr txBox="1"/>
          <p:nvPr/>
        </p:nvSpPr>
        <p:spPr>
          <a:xfrm>
            <a:off x="5256212" y="1439078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Фонвизин четыре раза выезжал за границу. «Письма из второго заграничного путешествия» он оставил после поездки в 1777–1778 годах. Его жене требовалось лечение на водах в Монпелье, и супругам пришлось побывать в нескольких странах по дороге туда. Варшава напомнила Фонвизину Москву, в немецких городах он увидел лишь грязь, клопов и плохие дороги, а о Франции и вовсе записал: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«Словом сказать, господа вояжеры лгут бессовестно, описывая Францию земным раем. Спору нет, что много в ней доброго; но не знаю, не больше ли худого. По крайней мере я с женою до сих пор той веры, что в Петербурге жить несравненно луч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67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1EC49-55A1-4ABA-13C3-401408C2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0" dirty="0">
                <a:effectLst/>
                <a:latin typeface="Noto Serif" panose="02020600060500020200" pitchFamily="18" charset="0"/>
              </a:rPr>
              <a:t>Какую страну Николай Карамзин посчитал очень дорогой во время своего 14-месячного турне по Европе?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A5556A-193E-98CE-9626-2B68416E0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effectLst/>
                <a:latin typeface="Noto Serif" panose="02020600060500020200" pitchFamily="18" charset="0"/>
              </a:rPr>
              <a:t>«Я слыхал прежде, будто в &lt;Стране&gt; жить дешево; теперь могу сказать, что это неправда и что здесь все гораздо дороже, нежели в Германии, например хлеб, мясо, дрова, платье, обувь и прочие необходимости. Причина сей дороговизны есть богатство &lt;жителей Страны&gt;. Где богаты люди, там дешевы деньги; где дешевы деньги, там дороги вещи»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77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7B788E-CD85-7BE6-1AE4-7821317A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Австрия</a:t>
            </a:r>
          </a:p>
          <a:p>
            <a:r>
              <a:rPr lang="ru-RU" sz="5400" dirty="0"/>
              <a:t>Франция</a:t>
            </a:r>
          </a:p>
          <a:p>
            <a:r>
              <a:rPr lang="ru-RU" sz="5400" dirty="0"/>
              <a:t>Швейцария</a:t>
            </a:r>
          </a:p>
          <a:p>
            <a:r>
              <a:rPr lang="ru-RU" sz="5400" dirty="0"/>
              <a:t>Швеция</a:t>
            </a:r>
          </a:p>
        </p:txBody>
      </p:sp>
    </p:spTree>
    <p:extLst>
      <p:ext uri="{BB962C8B-B14F-4D97-AF65-F5344CB8AC3E}">
        <p14:creationId xmlns:p14="http://schemas.microsoft.com/office/powerpoint/2010/main" val="73611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0D3AF-97C5-2A62-1753-1220295DB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Швейцария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C14935C-CADF-56EC-C301-DEF24794C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3" y="2057400"/>
            <a:ext cx="4437592" cy="4437592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3741DD60-8B3D-5412-8FC5-03F42227D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37200" y="457201"/>
            <a:ext cx="6451600" cy="5411788"/>
          </a:xfrm>
        </p:spPr>
        <p:txBody>
          <a:bodyPr>
            <a:no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Николай Карамзин путешествовал по Европе с мая 1789-го по июль 1790-го года. Впечатления о заграничных землях записал в «Письмах русского путешественника». Через Петербург он направился в Ригу, затем в Кенигсберг, откуда началось путешествие по Германии. В Швейцарии Карамзин провел семь месяцев — половину своего турне. Он заехал в Базель, Берн, Женеву, побывал у Рейнского и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Рейхенбахского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водопадов. А потом отправился во Францию и Англию.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8675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9B9B4-C74B-8E7F-74A0-D88A462E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Noto Serif" panose="02020600060500020200" pitchFamily="18" charset="0"/>
              </a:rPr>
              <a:t>Николай Гоголь 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утверждал: тот, кто был в этой стране, скажет 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«прости»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 другим землям.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DC2E4D-5F07-B620-EADD-EEAEAB5A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effectLst/>
                <a:latin typeface="Noto Serif" panose="02020600060500020200" pitchFamily="18" charset="0"/>
              </a:rPr>
              <a:t>«Если бы вы знали, с какою радостью я бросил Швейцарию и полетел в мою душеньку, в мою красавицу &lt;Страну&gt;! Она моя! Никто в мире ее не отнимет у меня. Я родился здесь. Россия, Петербург, снега, подлецы, департамент, кафедра, театр — все это мне снилось. Я проснулся опять на родине и пожалел только, что поэтическая часть этого сна — вы да три-четыре оставивших вечную радость воспоминания в душе моей — не перешли в действительность»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705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1486</Words>
  <Application>Microsoft Office PowerPoint</Application>
  <PresentationFormat>Широкоэкранный</PresentationFormat>
  <Paragraphs>63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Noto Serif</vt:lpstr>
      <vt:lpstr>Times New Roman</vt:lpstr>
      <vt:lpstr>Тема Office</vt:lpstr>
      <vt:lpstr>Угадай страну по описанию классика</vt:lpstr>
      <vt:lpstr>Презентация PowerPoint</vt:lpstr>
      <vt:lpstr>Презентация PowerPoint</vt:lpstr>
      <vt:lpstr>Италия Франция Германия Нидерланды</vt:lpstr>
      <vt:lpstr>Франция</vt:lpstr>
      <vt:lpstr>Какую страну Николай Карамзин посчитал очень дорогой во время своего 14-месячного турне по Европе?</vt:lpstr>
      <vt:lpstr>Презентация PowerPoint</vt:lpstr>
      <vt:lpstr>Швейцария</vt:lpstr>
      <vt:lpstr>Николай Гоголь утверждал: тот, кто был в этой стране, скажет «прости» другим землям.</vt:lpstr>
      <vt:lpstr>Презентация PowerPoint</vt:lpstr>
      <vt:lpstr>Италия</vt:lpstr>
      <vt:lpstr>О жителях какой страны рассуждал Фёдор Достоевский в «Зимних заметках о летних впечатлениях»? </vt:lpstr>
      <vt:lpstr>Презентация PowerPoint</vt:lpstr>
      <vt:lpstr>Англия</vt:lpstr>
      <vt:lpstr>О какой стране Исаак Левитан так депрессивно писал Антону Чехову?</vt:lpstr>
      <vt:lpstr>Презентация PowerPoint</vt:lpstr>
      <vt:lpstr>Финляндия</vt:lpstr>
      <vt:lpstr>Какую страну описывает в этом фрагменте очерка «Фрегат «Паллада» Иван Гончаров?</vt:lpstr>
      <vt:lpstr>Презентация PowerPoint</vt:lpstr>
      <vt:lpstr>Китай</vt:lpstr>
      <vt:lpstr>Презентация PowerPoint</vt:lpstr>
      <vt:lpstr>Египет</vt:lpstr>
      <vt:lpstr>Какой стране дал такое определение в сочинении «Мое открытие Америки» Владимир Маяковский?</vt:lpstr>
      <vt:lpstr>Презентация PowerPoint</vt:lpstr>
      <vt:lpstr>Мексика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 страну по описанию классика</dc:title>
  <dc:creator>Accaunt Dns</dc:creator>
  <cp:lastModifiedBy>Accaunt Dns</cp:lastModifiedBy>
  <cp:revision>1</cp:revision>
  <dcterms:created xsi:type="dcterms:W3CDTF">2023-11-07T08:58:31Z</dcterms:created>
  <dcterms:modified xsi:type="dcterms:W3CDTF">2023-11-07T11:32:22Z</dcterms:modified>
</cp:coreProperties>
</file>