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 varScale="1">
        <p:scale>
          <a:sx n="53" d="100"/>
          <a:sy n="53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B078A-B980-82A0-3AF0-174F8291D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DA3AC-4CAB-547B-EA08-398BA53B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119A-E555-9526-ED6C-F73CEE79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3A2CA-D9DD-0032-A5D3-2261ED71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13C01-7654-DFFC-FEDA-D5274F72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2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6CADE-1D37-BB77-4590-3BC3587A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6B912B-93EC-DCB5-592B-E5C06F56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4918D-6D2C-F897-596D-1065A930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0F7B3-9EF8-A729-A423-A9D6A9E7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155E8-DF34-6433-83DF-3BB89BC9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90D30C-952F-5A48-706D-F2F58C827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0CB558-408D-EAB8-C7AE-CCF7E5969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BAACA-C7AD-1D9C-C6EF-887E0E14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25480-FF22-862B-9CA8-17BB452B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81708-81A2-924C-72D2-0133EDFE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D980-BD45-5522-0934-1709D6E1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87DEB-FCA6-30B0-5B69-74620A5E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F8056-B281-8BDF-5426-FFED4E29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42C76-55E5-CBC4-4945-DBC38013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DA5B2-1BAA-29A1-BD8B-1E367A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6C5F3-74F6-D129-8D75-7AA65A99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D2B61-1D51-2A06-E4EF-467A5A4E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4208E-DECD-6AEA-30AD-4198F4B9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F55D3-72A1-8B66-952C-ED551A56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9F226-6254-6107-A042-BBED7994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9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D514D-90FF-AC15-A493-FE55239F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55F34-1B49-A1E2-22A5-F19FAEC9D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D818E1-C9B1-6B6B-142D-0F013C0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053A7A-794E-451D-708C-BCD7EFB8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F2A0B-DB79-77A0-7225-DB513D74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6859F9-26D6-5579-8DB1-A233ECB9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7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AC931-7810-5A8E-DFB1-D0E90F41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78F892-964D-8EB3-31ED-0119CEAE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163C7-E59E-9DC6-E7D3-7C7B87313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D8B7A-BF3B-2C7F-E6AF-FA6BFD7C4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BA8AD-3150-F9C5-08DB-A9D2456E4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AEF1CB-5BB3-1A8C-DB55-C9311FAD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DEBB36-5A15-0597-4A13-11A81D7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24D023-8E07-3B3E-95DE-F56ADAE7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A6180-3D82-BE9E-5FBD-5625FDED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5207B9-5FA3-F0B0-A31A-32544A4A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69FBA5-B142-7EB9-67FA-5ECDA9B0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1D641F-E9A7-620F-E7CF-19A55939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9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5B26F5-C32D-A19F-E9C6-5F3A846C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69E42B-DFC7-A8A7-D957-8FF37A7C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9F4E3A-5B02-7EB5-373A-A16C2DC5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C0255-B0A7-59EA-7B08-689CBB81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B20B4-7156-C74F-B853-B4FA9DB2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7F3C3-E7E6-20C8-5533-FA38EDB5A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E31AF3-09A1-3545-C5B6-DE0ADEFE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F65429-9546-4C94-8A81-1532D45E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6B0141-8C32-01B2-E4AD-0180EE4F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7B7CA-B698-F728-C58B-1C07DD81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506D9D-2A72-A190-7B11-B30B37CFF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9B211-AD61-B3C4-F499-68A3E61B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3D6F39-AE44-5ECA-10E3-FB2E09B0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C3796-C074-1E64-6DA6-B95F5CCF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000E4-582C-57B2-299E-252C7D3A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3ADCF-5C22-6E9C-BB91-AD4C7DDA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A09894-BD0C-2C9F-7395-E56E01CDA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426DB-55BD-6805-63E7-7AEC1D26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6766-7557-411C-962F-959897AD615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89B62-CFEF-D9D4-835F-673076FAF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FD6D7-E72A-7224-6933-7AF805BAB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DD42-CCB4-4BE6-A498-B9ADF26D1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8B00B-2C2A-5193-DE19-671BEC62B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История праздника </a:t>
            </a:r>
            <a:br>
              <a:rPr lang="ru-RU" b="1" dirty="0"/>
            </a:br>
            <a:r>
              <a:rPr lang="ru-RU" b="1" dirty="0"/>
              <a:t>1 Мая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85825F-9F2D-358D-B5C1-AD69253C71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Составители: </a:t>
            </a:r>
            <a:r>
              <a:rPr lang="ru-RU" dirty="0" err="1"/>
              <a:t>Елжова</a:t>
            </a:r>
            <a:r>
              <a:rPr lang="ru-RU" dirty="0"/>
              <a:t> Е.В., Шведова И.А.</a:t>
            </a:r>
          </a:p>
        </p:txBody>
      </p:sp>
    </p:spTree>
    <p:extLst>
      <p:ext uri="{BB962C8B-B14F-4D97-AF65-F5344CB8AC3E}">
        <p14:creationId xmlns:p14="http://schemas.microsoft.com/office/powerpoint/2010/main" val="361163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4698A-FA2F-CFB2-DA7C-AB1CCB618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8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E8841-7F67-1CF3-4AF1-51C66A97F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55F139-7209-213E-2F4E-70A9550F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3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7E6A93-12D7-4CD8-E5D5-6D589BFA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60" y="0"/>
            <a:ext cx="576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0225A-B137-CB73-991A-00C0A9CF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2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E0ACA1-792A-6483-4FFD-AEDAA5BDE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" y="0"/>
            <a:ext cx="11996992" cy="67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5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8142A-86CB-D1B3-CE45-2B059F379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7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D22FB-E2E9-2E0D-5018-C9D4D3B13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67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844409-5D5A-21A8-B2C0-F03F656B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22F77-4917-3893-61BD-BC02858C9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A179E-DEE1-17F1-043F-9D2BD88C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8A2FE-8455-FE4C-AC54-AAD0107BE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79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История праздника  1 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праздника  1 Мая</dc:title>
  <dc:creator>Accaunt Dns</dc:creator>
  <cp:lastModifiedBy>Accaunt Dns</cp:lastModifiedBy>
  <cp:revision>1</cp:revision>
  <dcterms:created xsi:type="dcterms:W3CDTF">2024-05-15T10:26:28Z</dcterms:created>
  <dcterms:modified xsi:type="dcterms:W3CDTF">2024-05-15T10:27:40Z</dcterms:modified>
</cp:coreProperties>
</file>