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57" r:id="rId4"/>
    <p:sldId id="274" r:id="rId5"/>
    <p:sldId id="258" r:id="rId6"/>
    <p:sldId id="259" r:id="rId7"/>
    <p:sldId id="275" r:id="rId8"/>
    <p:sldId id="261" r:id="rId9"/>
    <p:sldId id="262" r:id="rId10"/>
    <p:sldId id="263" r:id="rId11"/>
    <p:sldId id="264" r:id="rId12"/>
    <p:sldId id="265" r:id="rId13"/>
    <p:sldId id="267" r:id="rId14"/>
    <p:sldId id="276" r:id="rId15"/>
    <p:sldId id="268" r:id="rId16"/>
    <p:sldId id="269" r:id="rId17"/>
    <p:sldId id="270" r:id="rId18"/>
    <p:sldId id="271" r:id="rId19"/>
    <p:sldId id="277" r:id="rId20"/>
    <p:sldId id="278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B45FA-3F3D-4985-B25A-1253C3F45EA4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5E759-132E-4C21-BB0D-1AC0958D66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E759-132E-4C21-BB0D-1AC0958D66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92-5DEE-42DA-9C77-C9906B92796A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E979-66F5-4CF0-A6E0-AE47954C9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92-5DEE-42DA-9C77-C9906B92796A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E979-66F5-4CF0-A6E0-AE47954C9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92-5DEE-42DA-9C77-C9906B92796A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E979-66F5-4CF0-A6E0-AE47954C9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92-5DEE-42DA-9C77-C9906B92796A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E979-66F5-4CF0-A6E0-AE47954C9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92-5DEE-42DA-9C77-C9906B92796A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E979-66F5-4CF0-A6E0-AE47954C9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92-5DEE-42DA-9C77-C9906B92796A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E979-66F5-4CF0-A6E0-AE47954C9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92-5DEE-42DA-9C77-C9906B92796A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E979-66F5-4CF0-A6E0-AE47954C9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92-5DEE-42DA-9C77-C9906B92796A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E979-66F5-4CF0-A6E0-AE47954C9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92-5DEE-42DA-9C77-C9906B92796A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E979-66F5-4CF0-A6E0-AE47954C9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92-5DEE-42DA-9C77-C9906B92796A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E979-66F5-4CF0-A6E0-AE47954C9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92-5DEE-42DA-9C77-C9906B92796A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E979-66F5-4CF0-A6E0-AE47954C9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3D92-5DEE-42DA-9C77-C9906B92796A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2E979-66F5-4CF0-A6E0-AE47954C95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488832" cy="170080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22 августа – День государственного флага Российской Федерации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E:\средняя группа 2020\картинки уголков\картинки Моя Родина\магаз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46" y="1268761"/>
            <a:ext cx="8619178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Первый бело-сине-красный флаг России был утверждён царём Алексеем Михайловичем как корабельное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знамя фрегата «Орёл». Порядок цветов и точный дизайн флага неизвестен. Предположительно это было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белое полотно, с широким синим крестом, с двумя противоположными красными углами и двумя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противоположными белыми углами.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средняя группа 2020\картинки уголков\картинки Моя Родина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2928" cy="5445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Позднее Петр I, сын Алексея Михайловича, использовал «флаг царя Московского».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Флаг состоял из трех горизонтальных полос, по центру флага был расположен золотой двуглавый орел.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Именно тогда у флота появился свой единый флаг, который можно считать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государственным флагом России.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E:\средняя группа 2020\картинки уголков\картинки Моя Родина\354f698339718df123759422ad7606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64739"/>
            <a:ext cx="7560840" cy="52932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Через какое-то время, Петр I издал указ о размещении бело-сине-красного флага на торговых судах,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который также использовался как военно-полевой флаг русской армии.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E:\средняя группа 2020\картинки уголков\картинки Моя Родина\b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320480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Накануне коронации Николая II петровскому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триколору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был официально присвоен статус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государственного флага.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E:\средняя группа 2020\картинки уголков\картинки Моя Родина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92888" cy="56432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1203C-81E9-C132-627B-797F5D7709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Какого цвета знамя РСФСР?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B51D71-717B-8F66-41C6-CF7617E65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2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 Октябрьской революции, когда свергли царя, появилась необходимость принятия флага Российской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Социалистической Федеративной Советской Республики (РСФСР).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Государственным флагом стало красное полотнище с золотой надписью «РСФСР» в левом верхнем углу.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средняя группа 2020\картинки уголков\картинки Моя Родина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Затем, в середине 20 века был утвержден окончательный вариант флага СССР. Теперь флаг состоял из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красного полотнища со светло-синей полосой у древка во всю ширину флага. На красном полотнище,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левом верхнем углу, были изображены золотые серп и молот, с пятиконечной звездой над ними.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Синяя полоса символизировала «природные богатства и водные просторы России».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E:\средняя группа 2020\картинки уголков\картинки Моя Родина\flag_rsf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09725"/>
            <a:ext cx="8424936" cy="53316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22 августа 1991 года</a:t>
            </a:r>
            <a:br>
              <a:rPr lang="ru-RU" sz="1400" dirty="0"/>
            </a:br>
            <a:br>
              <a:rPr lang="ru-RU" sz="1400" dirty="0"/>
            </a:br>
            <a:r>
              <a:rPr lang="ru-RU" sz="1600" dirty="0"/>
              <a:t>государственным флагом России было признано полотнище с бело-сине-красной</a:t>
            </a:r>
            <a:br>
              <a:rPr lang="ru-RU" sz="1600" dirty="0"/>
            </a:br>
            <a:r>
              <a:rPr lang="ru-RU" sz="1600" dirty="0"/>
              <a:t>горизонтальными полосами.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E:\средняя группа 2020\картинки уголков\картинки Моя Родина\hello_html_m697f8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76864" cy="52859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флаге изображен герб нашей страны, орел с двумя головами, его так и называют двуглавый орел.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Он одной головой смотрит на запад, а другой на восток.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вы думаете почему?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средняя группа 2020\картинки уголков\картинки Моя Родина\Фото-на-фоне-флага-России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320638" cy="54782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33681-62FF-0ABF-908C-4C917E8D5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 какого года отмечается в России День государственного флага?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871DB4-0751-80BF-53AF-5A8665E89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218BD-69BD-8C74-AD72-DA89CAB75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Назовите три цвета флага России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9067D9-5E37-CA51-A3C8-04DB31286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83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C031B-CAB7-482E-3A5E-6F6179C8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D4ED5A-CEF5-CBC7-DFB2-DB274CEEB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3"/>
            <a:ext cx="9192005" cy="6894004"/>
          </a:xfrm>
        </p:spPr>
      </p:pic>
    </p:spTree>
    <p:extLst>
      <p:ext uri="{BB962C8B-B14F-4D97-AF65-F5344CB8AC3E}">
        <p14:creationId xmlns:p14="http://schemas.microsoft.com/office/powerpoint/2010/main" val="11235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средняя группа 2020\картинки уголков\картинки Моя Родина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средняя группа 2020\картинки уголков\картинки Моя Родина\Slaj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373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48749-ECB5-4493-C282-EDFE6A80FE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Что символизируют цвета флага Российской Федерации?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B3E98B-F8A2-2776-2900-A36BF6197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9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средняя группа 2020\картинки уголков\картинки Моя Родина\img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Флаг развивается над зданием правительства.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Флаги вывешиваются во время праздников, поднимают во время побед.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средняя группа 2020\картинки уголков\картинки Моя Родина\6882e051d15eb1958f37c3811fcca3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81162"/>
            <a:ext cx="8064896" cy="47721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794D7-01D6-C938-8FA2-FF37E7260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Древнее название флага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B22E1D-79D7-64B8-EFBD-D7951D39E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8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368152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Стяг – это знамя, которое было в каждом полку армии.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Главным назначение стяга было собрать, «стянуть» к себе воинов для защиты своей земли.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 время походов стяг снимали с древка и перевозили в обозе вместе с оружием и доспехами.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Княжеская дружина охраняла стяг. Стяги надевались на древко только пред сражением.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 время битвы стяг, как правило, устанавливали в центре войска, на возвышенности.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средняя группа 2020\картинки уголков\картинки Моя Родин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200800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Потеря знамени вела к расформированию полка.</a:t>
            </a:r>
            <a:br>
              <a:rPr lang="ru-RU" sz="1600" dirty="0"/>
            </a:br>
            <a:r>
              <a:rPr lang="ru-RU" sz="1600" dirty="0"/>
              <a:t>Полк сохранялся при наличии знамени даже при одном оставшемся в живых воине,</a:t>
            </a:r>
            <a:br>
              <a:rPr lang="ru-RU" sz="1600" dirty="0"/>
            </a:br>
            <a:r>
              <a:rPr lang="ru-RU" sz="1600" dirty="0"/>
              <a:t>после чего пополняется заново.</a:t>
            </a:r>
            <a:br>
              <a:rPr lang="ru-RU" sz="1600" dirty="0"/>
            </a:br>
            <a:r>
              <a:rPr lang="ru-RU" sz="1600" dirty="0"/>
              <a:t>Под стягами проводились церковные службы, принималась присяга, заключались договоры.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средняя группа 2020\картинки уголков\картинки Моя Родина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43131"/>
            <a:ext cx="8208912" cy="51262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477</Words>
  <Application>Microsoft Office PowerPoint</Application>
  <PresentationFormat>Экран (4:3)</PresentationFormat>
  <Paragraphs>19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22 августа – День государственного флага Российской Федерации   </vt:lpstr>
      <vt:lpstr>Назовите три цвета флага России</vt:lpstr>
      <vt:lpstr> </vt:lpstr>
      <vt:lpstr>Что символизируют цвета флага Российской Федерации?</vt:lpstr>
      <vt:lpstr>Презентация PowerPoint</vt:lpstr>
      <vt:lpstr>Флаг развивается над зданием правительства.  Флаги вывешиваются во время праздников, поднимают во время побед.</vt:lpstr>
      <vt:lpstr>Древнее название флага</vt:lpstr>
      <vt:lpstr>Стяг – это знамя, которое было в каждом полку армии. Главным назначение стяга было собрать, «стянуть» к себе воинов для защиты своей земли. Во время походов стяг снимали с древка и перевозили в обозе вместе с оружием и доспехами. Княжеская дружина охраняла стяг. Стяги надевались на древко только пред сражением. Во время битвы стяг, как правило, устанавливали в центре войска, на возвышенности.</vt:lpstr>
      <vt:lpstr>Потеря знамени вела к расформированию полка. Полк сохранялся при наличии знамени даже при одном оставшемся в живых воине, после чего пополняется заново. Под стягами проводились церковные службы, принималась присяга, заключались договоры.</vt:lpstr>
      <vt:lpstr>Первый бело-сине-красный флаг России был утверждён царём Алексеем Михайловичем как корабельное знамя фрегата «Орёл». Порядок цветов и точный дизайн флага неизвестен. Предположительно это было белое полотно, с широким синим крестом, с двумя противоположными красными углами и двумя противоположными белыми углами.</vt:lpstr>
      <vt:lpstr>Позднее Петр I, сын Алексея Михайловича, использовал «флаг царя Московского». Флаг состоял из трех горизонтальных полос, по центру флага был расположен золотой двуглавый орел. Именно тогда у флота появился свой единый флаг, который можно считать государственным флагом России.</vt:lpstr>
      <vt:lpstr>Через какое-то время, Петр I издал указ о размещении бело-сине-красного флага на торговых судах, который также использовался как военно-полевой флаг русской армии.</vt:lpstr>
      <vt:lpstr>Накануне коронации Николая II петровскому триколору был официально присвоен статус государственного флага.</vt:lpstr>
      <vt:lpstr>Какого цвета знамя РСФСР?</vt:lpstr>
      <vt:lpstr>После Октябрьской революции, когда свергли царя, появилась необходимость принятия флага Российской Социалистической Федеративной Советской Республики (РСФСР). Государственным флагом стало красное полотнище с золотой надписью «РСФСР» в левом верхнем углу.</vt:lpstr>
      <vt:lpstr>Затем, в середине 20 века был утвержден окончательный вариант флага СССР. Теперь флаг состоял из красного полотнища со светло-синей полосой у древка во всю ширину флага. На красном полотнище, в левом верхнем углу, были изображены золотые серп и молот, с пятиконечной звездой над ними. Синяя полоса символизировала «природные богатства и водные просторы России».</vt:lpstr>
      <vt:lpstr>22 августа 1991 года  государственным флагом России было признано полотнище с бело-сине-красной горизонтальными полосами.</vt:lpstr>
      <vt:lpstr>На флаге изображен герб нашей страны, орел с двумя головами, его так и называют двуглавый орел. Он одной головой смотрит на запад, а другой на восток. Как вы думаете почему?</vt:lpstr>
      <vt:lpstr>С какого года отмечается в России День государственного флага?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детский сад № 2 «Ласточка» общеразвивающего вида городского поселения - Г. Семилуки Воронежской области «Го</dc:title>
  <dc:creator>Гномики</dc:creator>
  <cp:lastModifiedBy>Accaunt Dns</cp:lastModifiedBy>
  <cp:revision>8</cp:revision>
  <dcterms:created xsi:type="dcterms:W3CDTF">2021-05-16T12:54:19Z</dcterms:created>
  <dcterms:modified xsi:type="dcterms:W3CDTF">2023-08-21T10:25:52Z</dcterms:modified>
</cp:coreProperties>
</file>