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57" d="100"/>
          <a:sy n="57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28307D-76A8-8396-6F03-739947101F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D4A5C5B-9BA5-7681-A0F0-765F6C5B82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F3756D-DD42-72D0-88C3-31212E3B7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BBE6-9D6A-4AC0-92FC-56629A3AFB19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6B35D1-B091-57E5-AD99-1DF1C0BDC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8EAEB0-5F1C-883A-992D-CC125AFE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6AA91-E539-4A7E-9E92-0EB5CEAC2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32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AA9B6E-D2F1-C1C9-8973-136D2253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BAB82AA-F5F2-C511-0C7B-F01465B91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A0A8AB-4468-19F2-66BB-4954BE421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BBE6-9D6A-4AC0-92FC-56629A3AFB19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566E8D-C535-4B53-874F-889F672AE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C58BE4-A99A-569E-39AD-87F505287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6AA91-E539-4A7E-9E92-0EB5CEAC2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926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5103B07-40ED-2FA1-A289-3243001CD5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FA563BD-B5CF-D1CA-B012-56273090E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1ED8B0-3EAE-1A09-9DDE-90B1737F7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BBE6-9D6A-4AC0-92FC-56629A3AFB19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21F904-9F56-603E-44BF-5BFD4B8B1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607CFF-3F94-2A10-C69B-45EB8F31E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6AA91-E539-4A7E-9E92-0EB5CEAC2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84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DDE942-C05E-9FB1-D775-6AF0C68B2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E3A622-2B12-E554-D92B-E3FE12BDC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262F3F-10F6-E931-854C-442AC8381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BBE6-9D6A-4AC0-92FC-56629A3AFB19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EFF30D-A620-61C5-E9C2-A4DBD3E75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63720D-BBC4-E97B-BC3A-34A106302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6AA91-E539-4A7E-9E92-0EB5CEAC2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46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91643C-7E24-35C5-1F76-B9018CF2F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F322644-E268-9F65-4364-021646A8A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AB99FC-7A43-8F7E-87ED-9B7296368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BBE6-9D6A-4AC0-92FC-56629A3AFB19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45507E-3598-E68A-4597-28B97720A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226C60-F8EF-B360-27C5-0E46A175A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6AA91-E539-4A7E-9E92-0EB5CEAC2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61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A5FC9-8BF3-BE74-BB50-38DA22CBC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BCEADB-281C-3E02-F461-365616EC7B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E012F91-B21C-B04B-52F2-765A1688F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B9A05A-C63A-5C74-700B-2AA1779E6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BBE6-9D6A-4AC0-92FC-56629A3AFB19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A2419A-F109-7699-1DED-CFB5B5516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8F9FF3C-6D74-4BD7-82EE-2F2D2770C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6AA91-E539-4A7E-9E92-0EB5CEAC2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867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4C58B9-5DAE-58A6-0A8D-ABAD8E4E5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BEA9B0-44CE-35CE-95E8-9097471E8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6B32CC9-2804-3605-D7A2-421DFC2270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6A93D97-E36C-E633-EF08-F2CB79CFF4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4D3AC23-FA92-E2C8-5ED2-0822E4E2CD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875DDB9-382F-B7D4-C8C7-E4C4E4A9B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BBE6-9D6A-4AC0-92FC-56629A3AFB19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4EF8022-90AF-6D8D-CE24-27815B0A8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4A01F1D-B843-8D6D-B6AE-CCAE45BEC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6AA91-E539-4A7E-9E92-0EB5CEAC2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157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4ECD05-0B44-AD10-19CA-5798D14CD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FE5BDE1-F220-A6A0-7FF6-5FA46FEB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BBE6-9D6A-4AC0-92FC-56629A3AFB19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EACC0D3-8F89-9124-7858-0C8353CE8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BE72DD1-F8DE-7BDF-FE40-AA57FEEFF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6AA91-E539-4A7E-9E92-0EB5CEAC2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415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93BC25A-B03B-328C-BBF4-60444FF36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BBE6-9D6A-4AC0-92FC-56629A3AFB19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587F925-943F-9205-9EC2-207CB569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AC8EDE1-60D4-A9EB-FF11-358B94631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6AA91-E539-4A7E-9E92-0EB5CEAC2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4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0F148-3850-81A3-E6A8-7F917023E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25D4A5-F678-538C-3502-DD8FF6893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69EFC2E-7A36-470D-C6D7-EDEEDFCE4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2221EB4-436C-D0DA-3AEE-EBB1CD135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BBE6-9D6A-4AC0-92FC-56629A3AFB19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1EF74D0-E414-222A-DCA4-9BD538AAF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57A01A4-0EA1-4A59-8D29-4172790AC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6AA91-E539-4A7E-9E92-0EB5CEAC2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560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EB7C9D-26D8-0BBB-2649-A7BBD1707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6C6F8DE-8FAD-C99D-69C8-0D29ACFCF4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AB75D7C-A0F7-70E3-E2A4-8804FB7653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CCBE6DD-D42A-7252-EBEE-12717109F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BBE6-9D6A-4AC0-92FC-56629A3AFB19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96FF6C-0B85-8EE5-B51D-9D2F09E12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331F8DB-1522-E941-B889-F83311B38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6AA91-E539-4A7E-9E92-0EB5CEAC2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99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E6B1B6-F8F6-16B4-ABD0-9D37994CE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4E068A1-EDC9-5E4C-A1F3-86A845C77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339F8E-955A-593E-0CCA-ECE8598A1D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1BBE6-9D6A-4AC0-92FC-56629A3AFB19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DE6CE1-6F23-B227-6216-F22F7B5B8E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2AED04-A4CE-B11A-B2D3-31AAFCFB79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6AA91-E539-4A7E-9E92-0EB5CEAC2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81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eb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eb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eb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eb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eb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eb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eb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AC1E0D-5338-ED1B-1201-29641B40FC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Квиз</a:t>
            </a:r>
            <a:r>
              <a:rPr lang="ru-RU" dirty="0"/>
              <a:t> «Помните ли вы детские мультфильмы?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F77C94-675E-5E2F-9A72-E1203C492F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Составители:</a:t>
            </a:r>
          </a:p>
          <a:p>
            <a:r>
              <a:rPr lang="ru-RU" dirty="0" err="1"/>
              <a:t>Елжова</a:t>
            </a:r>
            <a:r>
              <a:rPr lang="ru-RU" dirty="0"/>
              <a:t> Елена Вячеславовна</a:t>
            </a:r>
          </a:p>
          <a:p>
            <a:r>
              <a:rPr lang="ru-RU" dirty="0"/>
              <a:t>Шведова Ирина Алексеевна</a:t>
            </a:r>
          </a:p>
        </p:txBody>
      </p:sp>
    </p:spTree>
    <p:extLst>
      <p:ext uri="{BB962C8B-B14F-4D97-AF65-F5344CB8AC3E}">
        <p14:creationId xmlns:p14="http://schemas.microsoft.com/office/powerpoint/2010/main" val="3868571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3BB1A9-B03A-51C4-417D-A9B1C82D8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Какую фразочку постоянно повторял Сыщик из «Бременских музыкантов»?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D991F2-DB02-346E-341D-84D56BDB0C3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Элементарно</a:t>
            </a:r>
          </a:p>
          <a:p>
            <a:r>
              <a:rPr lang="ru-RU" sz="4400" dirty="0"/>
              <a:t>Оу, йес</a:t>
            </a:r>
          </a:p>
          <a:p>
            <a:r>
              <a:rPr lang="ru-RU" sz="4400" dirty="0"/>
              <a:t>Руки вверх</a:t>
            </a:r>
          </a:p>
          <a:p>
            <a:r>
              <a:rPr lang="ru-RU" sz="4400" dirty="0"/>
              <a:t>Я поймаю тебя в другой раз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79010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C71C07-9B9A-B295-32A5-760FCC89C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Оу, йес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D7A59C8-2427-C1A0-A314-DC47637C55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0" y="1286932"/>
            <a:ext cx="5571067" cy="5571067"/>
          </a:xfrm>
        </p:spPr>
      </p:pic>
    </p:spTree>
    <p:extLst>
      <p:ext uri="{BB962C8B-B14F-4D97-AF65-F5344CB8AC3E}">
        <p14:creationId xmlns:p14="http://schemas.microsoft.com/office/powerpoint/2010/main" val="2295172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AB094-2180-5BF0-4F69-2887911F9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Что по словам рассказчика из мультфильма «Кот, который гулял сам по себе», сделало «дикого-предикого» древнего человека более цивилизованным?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E6EC52-1BC6-E1E9-D951-4EEC980EAB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Огонь</a:t>
            </a:r>
          </a:p>
          <a:p>
            <a:r>
              <a:rPr lang="ru-RU" sz="4400" dirty="0"/>
              <a:t>Собака</a:t>
            </a:r>
          </a:p>
          <a:p>
            <a:r>
              <a:rPr lang="ru-RU" sz="4400" dirty="0"/>
              <a:t>Копьё</a:t>
            </a:r>
          </a:p>
          <a:p>
            <a:r>
              <a:rPr lang="ru-RU" sz="4400" dirty="0"/>
              <a:t>женщина</a:t>
            </a:r>
          </a:p>
        </p:txBody>
      </p:sp>
    </p:spTree>
    <p:extLst>
      <p:ext uri="{BB962C8B-B14F-4D97-AF65-F5344CB8AC3E}">
        <p14:creationId xmlns:p14="http://schemas.microsoft.com/office/powerpoint/2010/main" val="2747131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5968B0-D55E-CF6E-9E6D-42A575C90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ЖЕНЩИНА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2FCD09F6-D56B-5AA5-9F46-86078AB598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774" y="1253068"/>
            <a:ext cx="5604932" cy="5604932"/>
          </a:xfrm>
        </p:spPr>
      </p:pic>
    </p:spTree>
    <p:extLst>
      <p:ext uri="{BB962C8B-B14F-4D97-AF65-F5344CB8AC3E}">
        <p14:creationId xmlns:p14="http://schemas.microsoft.com/office/powerpoint/2010/main" val="1700159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383A46-D920-82F1-2E14-185E567B9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Продолжите заклинание, которое помогало летать Бабкам-</a:t>
            </a:r>
            <a:r>
              <a:rPr lang="ru-RU" sz="2800" dirty="0" err="1"/>
              <a:t>Ёжкам</a:t>
            </a:r>
            <a:r>
              <a:rPr lang="ru-RU" sz="2800" dirty="0"/>
              <a:t> из мультфильма «Летучий корабль»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D57972-0C92-421F-8BD6-1C3F922175E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Земля, прощай!</a:t>
            </a:r>
          </a:p>
          <a:p>
            <a:r>
              <a:rPr lang="ru-RU" sz="4400" dirty="0"/>
              <a:t>Попутного ветра!</a:t>
            </a:r>
          </a:p>
          <a:p>
            <a:r>
              <a:rPr lang="ru-RU" sz="4400" dirty="0"/>
              <a:t>В добрый путь!</a:t>
            </a:r>
          </a:p>
          <a:p>
            <a:r>
              <a:rPr lang="ru-RU" sz="4400" dirty="0"/>
              <a:t>Вперёд и с песней!</a:t>
            </a:r>
          </a:p>
        </p:txBody>
      </p:sp>
    </p:spTree>
    <p:extLst>
      <p:ext uri="{BB962C8B-B14F-4D97-AF65-F5344CB8AC3E}">
        <p14:creationId xmlns:p14="http://schemas.microsoft.com/office/powerpoint/2010/main" val="3408035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52EEF2-EF94-936B-310C-A28B24CE9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 добрый путь!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4A34A9E-96E8-94C9-7926-61D0C3B872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306" y="1371600"/>
            <a:ext cx="5474494" cy="5474494"/>
          </a:xfrm>
        </p:spPr>
      </p:pic>
    </p:spTree>
    <p:extLst>
      <p:ext uri="{BB962C8B-B14F-4D97-AF65-F5344CB8AC3E}">
        <p14:creationId xmlns:p14="http://schemas.microsoft.com/office/powerpoint/2010/main" val="201976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8759C1-6B30-11A3-78EA-67CE9DDB2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Из какого мультфильма вышла крылатая фраза «Шо, опять?»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3759E2-F965-51DF-BA26-871C1C218B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dirty="0"/>
              <a:t>Жил-был пёс</a:t>
            </a:r>
          </a:p>
          <a:p>
            <a:r>
              <a:rPr lang="ru-RU" sz="4400" dirty="0"/>
              <a:t>Голубой щенок</a:t>
            </a:r>
          </a:p>
          <a:p>
            <a:r>
              <a:rPr lang="ru-RU" sz="4400" dirty="0"/>
              <a:t>Вовка в тридевятом царстве</a:t>
            </a:r>
          </a:p>
          <a:p>
            <a:r>
              <a:rPr lang="ru-RU" sz="4400" dirty="0"/>
              <a:t>В стране невыученных уроков</a:t>
            </a:r>
          </a:p>
        </p:txBody>
      </p:sp>
    </p:spTree>
    <p:extLst>
      <p:ext uri="{BB962C8B-B14F-4D97-AF65-F5344CB8AC3E}">
        <p14:creationId xmlns:p14="http://schemas.microsoft.com/office/powerpoint/2010/main" val="1746648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B0F240-D0C5-D3A3-921C-363CF0D48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Жил – был пёс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DA13035-C252-6DA6-FD16-09D1320E1C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572" y="1303866"/>
            <a:ext cx="5542227" cy="5542227"/>
          </a:xfrm>
        </p:spPr>
      </p:pic>
    </p:spTree>
    <p:extLst>
      <p:ext uri="{BB962C8B-B14F-4D97-AF65-F5344CB8AC3E}">
        <p14:creationId xmlns:p14="http://schemas.microsoft.com/office/powerpoint/2010/main" val="1196823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59DD4B-C25C-B2AA-0BE5-0AE7E3EDA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Как принц эльфов уговорил Дюймовочку стать его женой?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39624C-7285-8388-199E-17F3A6A14D9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400" dirty="0"/>
              <a:t>Победил Крота</a:t>
            </a:r>
          </a:p>
          <a:p>
            <a:r>
              <a:rPr lang="ru-RU" sz="4400" dirty="0"/>
              <a:t>Подарил самый красивый цветок</a:t>
            </a:r>
          </a:p>
          <a:p>
            <a:r>
              <a:rPr lang="ru-RU" sz="4400" dirty="0"/>
              <a:t>Пообещал умереть в случае отказа</a:t>
            </a:r>
          </a:p>
          <a:p>
            <a:r>
              <a:rPr lang="ru-RU" sz="4400" dirty="0"/>
              <a:t>Помог воссоединиться с матерью</a:t>
            </a:r>
          </a:p>
        </p:txBody>
      </p:sp>
    </p:spTree>
    <p:extLst>
      <p:ext uri="{BB962C8B-B14F-4D97-AF65-F5344CB8AC3E}">
        <p14:creationId xmlns:p14="http://schemas.microsoft.com/office/powerpoint/2010/main" val="1265754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DAAA58-2D14-4E57-5852-CF0BD5B51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Пообещал умереть в случае отказа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FD8C5FF-F5C4-ADB3-581F-CCC4EC21F6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306" y="1371600"/>
            <a:ext cx="5486400" cy="5486400"/>
          </a:xfrm>
        </p:spPr>
      </p:pic>
    </p:spTree>
    <p:extLst>
      <p:ext uri="{BB962C8B-B14F-4D97-AF65-F5344CB8AC3E}">
        <p14:creationId xmlns:p14="http://schemas.microsoft.com/office/powerpoint/2010/main" val="1882555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A4C065-8685-9A87-4F83-3395B235B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Какое животное не встретил на своём пути главный герой мультфильма «Ёжик в тумане»?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8B3FB6-066C-49BC-F2D7-CF72097F8E1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Летучую мышь</a:t>
            </a:r>
          </a:p>
          <a:p>
            <a:r>
              <a:rPr lang="ru-RU" sz="4000" dirty="0"/>
              <a:t>Слона</a:t>
            </a:r>
          </a:p>
          <a:p>
            <a:r>
              <a:rPr lang="ru-RU" sz="4000" dirty="0"/>
              <a:t>Змею</a:t>
            </a:r>
          </a:p>
          <a:p>
            <a:r>
              <a:rPr lang="ru-RU" sz="4000" dirty="0"/>
              <a:t>собаку</a:t>
            </a:r>
          </a:p>
        </p:txBody>
      </p:sp>
    </p:spTree>
    <p:extLst>
      <p:ext uri="{BB962C8B-B14F-4D97-AF65-F5344CB8AC3E}">
        <p14:creationId xmlns:p14="http://schemas.microsoft.com/office/powerpoint/2010/main" val="39533655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16EB89-F7F3-97D5-69B5-97A8CCB9D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Каким был один из лозунгов банды котов Кардинала из мультфильма «Пёс в сапогах»?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3A7683-C7E6-173A-95EB-DBAA80814B8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dirty="0"/>
              <a:t>Ум, честь и совесть</a:t>
            </a:r>
          </a:p>
          <a:p>
            <a:r>
              <a:rPr lang="ru-RU" sz="4400" dirty="0"/>
              <a:t>Тайны, интриги и коварство</a:t>
            </a:r>
          </a:p>
          <a:p>
            <a:r>
              <a:rPr lang="ru-RU" sz="4400" dirty="0"/>
              <a:t>Месть, смерть и преисподняя</a:t>
            </a:r>
          </a:p>
          <a:p>
            <a:r>
              <a:rPr lang="ru-RU" sz="4400" dirty="0"/>
              <a:t>Власть, достаток и достоинство</a:t>
            </a:r>
          </a:p>
        </p:txBody>
      </p:sp>
    </p:spTree>
    <p:extLst>
      <p:ext uri="{BB962C8B-B14F-4D97-AF65-F5344CB8AC3E}">
        <p14:creationId xmlns:p14="http://schemas.microsoft.com/office/powerpoint/2010/main" val="3525299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A01B1-6317-80A4-F783-442CD2AE2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Месть, смерть и преисподняя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E8B58431-2C47-CD16-1A55-4BBC78498B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506" y="1320800"/>
            <a:ext cx="5537200" cy="5537200"/>
          </a:xfrm>
        </p:spPr>
      </p:pic>
    </p:spTree>
    <p:extLst>
      <p:ext uri="{BB962C8B-B14F-4D97-AF65-F5344CB8AC3E}">
        <p14:creationId xmlns:p14="http://schemas.microsoft.com/office/powerpoint/2010/main" val="3410546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4DA09D-C609-F513-5D11-C2E30C7DB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ЗМЕЮ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C72C67C-50B1-8394-6DCB-98794CCEA6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0" y="1231106"/>
            <a:ext cx="5626894" cy="5626894"/>
          </a:xfrm>
        </p:spPr>
      </p:pic>
    </p:spTree>
    <p:extLst>
      <p:ext uri="{BB962C8B-B14F-4D97-AF65-F5344CB8AC3E}">
        <p14:creationId xmlns:p14="http://schemas.microsoft.com/office/powerpoint/2010/main" val="2805928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051CDF-F038-85BD-DB90-287825241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За что в мультфильме «Конёк – горбунок» страдал Чудо-юдо Рыба-кит, который был обязан держать на своей спине целое поселение?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4423E3-88E1-B4BF-731F-CBF25A77506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dirty="0"/>
              <a:t>Затопил город</a:t>
            </a:r>
          </a:p>
          <a:p>
            <a:r>
              <a:rPr lang="ru-RU" sz="4400" dirty="0"/>
              <a:t>Проглотил 30 кораблей</a:t>
            </a:r>
          </a:p>
          <a:p>
            <a:r>
              <a:rPr lang="ru-RU" sz="4400" dirty="0"/>
              <a:t>Пленил Царь –девицу</a:t>
            </a:r>
          </a:p>
          <a:p>
            <a:r>
              <a:rPr lang="ru-RU" sz="4400" dirty="0"/>
              <a:t>Украл казну Морского царя</a:t>
            </a:r>
          </a:p>
        </p:txBody>
      </p:sp>
    </p:spTree>
    <p:extLst>
      <p:ext uri="{BB962C8B-B14F-4D97-AF65-F5344CB8AC3E}">
        <p14:creationId xmlns:p14="http://schemas.microsoft.com/office/powerpoint/2010/main" val="2815368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884E2D-4CEA-6C67-BF54-4961C3A2F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Проглотил 30 кораблей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6C1DEF06-A1AD-C448-783B-52A1E6BB88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572" y="1303866"/>
            <a:ext cx="5554133" cy="5554133"/>
          </a:xfrm>
        </p:spPr>
      </p:pic>
    </p:spTree>
    <p:extLst>
      <p:ext uri="{BB962C8B-B14F-4D97-AF65-F5344CB8AC3E}">
        <p14:creationId xmlns:p14="http://schemas.microsoft.com/office/powerpoint/2010/main" val="228224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060FEF-884A-D18C-6764-2865503AF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Какой вредительский сувенир подарил героям «Тайны третьей планеты» Весельчак У?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DD8E19-9975-24FE-26B2-E17F4A5146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dirty="0"/>
              <a:t>Говорящего попугая</a:t>
            </a:r>
          </a:p>
          <a:p>
            <a:r>
              <a:rPr lang="ru-RU" sz="4400" dirty="0"/>
              <a:t>Подсматривающие цветы</a:t>
            </a:r>
          </a:p>
          <a:p>
            <a:r>
              <a:rPr lang="ru-RU" sz="4400" dirty="0"/>
              <a:t>Испорченный браслет</a:t>
            </a:r>
          </a:p>
          <a:p>
            <a:r>
              <a:rPr lang="ru-RU" sz="4400" dirty="0"/>
              <a:t>Алмазную черепашку</a:t>
            </a:r>
          </a:p>
        </p:txBody>
      </p:sp>
    </p:spTree>
    <p:extLst>
      <p:ext uri="{BB962C8B-B14F-4D97-AF65-F5344CB8AC3E}">
        <p14:creationId xmlns:p14="http://schemas.microsoft.com/office/powerpoint/2010/main" val="1846698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77E03E-A6F4-526C-FE10-89B95C66B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Алмазную черепашку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402518E-3F06-ABCB-EC51-2A43C0DFD7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294" y="1308894"/>
            <a:ext cx="5549106" cy="5549106"/>
          </a:xfrm>
        </p:spPr>
      </p:pic>
    </p:spTree>
    <p:extLst>
      <p:ext uri="{BB962C8B-B14F-4D97-AF65-F5344CB8AC3E}">
        <p14:creationId xmlns:p14="http://schemas.microsoft.com/office/powerpoint/2010/main" val="292433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8AA846-5E73-98D5-A22C-07B8F35BF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Когда Герда из мультфильма «Снежная Королева» попала под чары старушки-чародейки и начала и начала забывать всё на свете, что помогло ей очнуться и вспомнить КАЯ?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BE91EB-9096-8C0A-C3DC-EE41C99CA6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Красная и белая розы</a:t>
            </a:r>
          </a:p>
          <a:p>
            <a:r>
              <a:rPr lang="ru-RU" sz="4400" dirty="0"/>
              <a:t>Северный олень</a:t>
            </a:r>
          </a:p>
          <a:p>
            <a:r>
              <a:rPr lang="ru-RU" sz="4400" dirty="0"/>
              <a:t>Крик ворона</a:t>
            </a:r>
          </a:p>
          <a:p>
            <a:r>
              <a:rPr lang="ru-RU" sz="4400" dirty="0"/>
              <a:t>Нападение разбойников</a:t>
            </a:r>
          </a:p>
        </p:txBody>
      </p:sp>
    </p:spTree>
    <p:extLst>
      <p:ext uri="{BB962C8B-B14F-4D97-AF65-F5344CB8AC3E}">
        <p14:creationId xmlns:p14="http://schemas.microsoft.com/office/powerpoint/2010/main" val="3421567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7E5ACD-0704-51D7-86A2-E617B0463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Красная и белая розы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BA56321-1C00-8F70-D65F-0D3D1CD876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400" y="1359694"/>
            <a:ext cx="5486400" cy="5486400"/>
          </a:xfrm>
        </p:spPr>
      </p:pic>
    </p:spTree>
    <p:extLst>
      <p:ext uri="{BB962C8B-B14F-4D97-AF65-F5344CB8AC3E}">
        <p14:creationId xmlns:p14="http://schemas.microsoft.com/office/powerpoint/2010/main" val="40815122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</Words>
  <Application>Microsoft Office PowerPoint</Application>
  <PresentationFormat>Широкоэкранный</PresentationFormat>
  <Paragraphs>64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Тема Office</vt:lpstr>
      <vt:lpstr>Квиз «Помните ли вы детские мультфильмы?</vt:lpstr>
      <vt:lpstr>Какое животное не встретил на своём пути главный герой мультфильма «Ёжик в тумане»?</vt:lpstr>
      <vt:lpstr>ЗМЕЮ</vt:lpstr>
      <vt:lpstr>За что в мультфильме «Конёк – горбунок» страдал Чудо-юдо Рыба-кит, который был обязан держать на своей спине целое поселение?</vt:lpstr>
      <vt:lpstr>Проглотил 30 кораблей</vt:lpstr>
      <vt:lpstr>Какой вредительский сувенир подарил героям «Тайны третьей планеты» Весельчак У?</vt:lpstr>
      <vt:lpstr>Алмазную черепашку</vt:lpstr>
      <vt:lpstr>Когда Герда из мультфильма «Снежная Королева» попала под чары старушки-чародейки и начала и начала забывать всё на свете, что помогло ей очнуться и вспомнить КАЯ? </vt:lpstr>
      <vt:lpstr>Красная и белая розы</vt:lpstr>
      <vt:lpstr>Какую фразочку постоянно повторял Сыщик из «Бременских музыкантов»?</vt:lpstr>
      <vt:lpstr>Оу, йес</vt:lpstr>
      <vt:lpstr>Что по словам рассказчика из мультфильма «Кот, который гулял сам по себе», сделало «дикого-предикого» древнего человека более цивилизованным?</vt:lpstr>
      <vt:lpstr>ЖЕНЩИНА</vt:lpstr>
      <vt:lpstr>Продолжите заклинание, которое помогало летать Бабкам-Ёжкам из мультфильма «Летучий корабль»</vt:lpstr>
      <vt:lpstr>В добрый путь!</vt:lpstr>
      <vt:lpstr>Из какого мультфильма вышла крылатая фраза «Шо, опять?»</vt:lpstr>
      <vt:lpstr>Жил – был пёс</vt:lpstr>
      <vt:lpstr>Как принц эльфов уговорил Дюймовочку стать его женой?</vt:lpstr>
      <vt:lpstr>Пообещал умереть в случае отказа</vt:lpstr>
      <vt:lpstr>Каким был один из лозунгов банды котов Кардинала из мультфильма «Пёс в сапогах»?</vt:lpstr>
      <vt:lpstr>Месть, смерть и преисподняя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Квиз «Помните ли вы детские мультфильмы?</dc:title>
  <dc:creator>Accaunt Dns</dc:creator>
  <cp:lastModifiedBy>Accaunt Dns</cp:lastModifiedBy>
  <cp:revision>1</cp:revision>
  <dcterms:created xsi:type="dcterms:W3CDTF">2024-01-25T07:03:14Z</dcterms:created>
  <dcterms:modified xsi:type="dcterms:W3CDTF">2024-01-25T07:04:18Z</dcterms:modified>
</cp:coreProperties>
</file>