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E4283-155D-6865-E960-DE82CC234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8B267-0B74-152C-D94D-4AEDA86A6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E0B29-ACA6-61B1-DAF4-FE074413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1B750-2C07-4131-746E-9E7D0603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325C19-7DA3-EA6A-3C15-B08CD2F0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8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4B2A5-EC27-2C4C-0CE3-EC55028A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8CD390-E404-54F1-A753-E1157F131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414C51-042F-C420-A4ED-A66D8FCD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E6C99-B9F9-623C-7080-F233A77B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52976E-E0E3-936F-2980-3C4FCE6A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5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E5EA20-515D-F81A-06CE-2139DCBEF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FBD077-F7AB-7D08-93D7-D2D93A7A4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246975-5743-E4B4-4CE3-DB8313D5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B6107-E65C-2B04-E871-082794BA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FB717E-C5A4-6BA8-C527-976C2AD9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3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0A122-221A-7EE3-40E4-271F11C9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450ADE-F088-1EBB-5F2E-126BFCD18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2E0663-8376-4599-D657-529A893D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B4D88-71E8-8482-9E16-6B44116C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6837B-F6B7-D23F-551D-4FC8B5CB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1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93A45-9B19-7702-8470-798DA530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0DE66-E52B-FED1-3C81-986EFF5EA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58394-DB94-8F33-D7AC-532729AF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5C893-3CEC-514F-B220-A66444A9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4CABBC-676E-3E92-DF4C-FC6C25CD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10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06513-C4E0-696B-658E-18CC1E90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FD04D-9E26-1208-C6C0-33E384B0F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A450EC-7CB1-1BD5-ABE3-D703E90F5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28047E-53A7-A817-AC5C-8E5B94DE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405AF7-F9AD-75DF-B644-03EF8023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7FF5C0-7E30-F67F-5933-0ED70C0E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D2266-7258-FCAA-22E4-11C402A2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5804EA-8F40-7E2A-40AB-019FFFD8B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CAA64C-8152-8E74-4C41-4A5D0EC13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7DC3B-3A22-D9F8-F80D-F90A75F235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5B94E7-9A57-8FFD-8937-01FF2372A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4A684B-51E1-3AE1-ABFD-FC21BDFB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120F8C-D5F2-6DC7-7EB9-AD54FECD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D05680-4AAF-2F05-DC8C-8714EF2F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3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A2B95-5C98-2F53-2B79-BF35D648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D499B6-25F9-D1DB-7835-74AACE6E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097B5C-3528-F1AC-B7E8-EBD39C9C5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7FDB12-9BDD-984D-A9E0-F06DA9B2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9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8CA91-5634-C144-8628-20D49168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15FC4D-421B-F1B0-A281-F101484D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80547D-B67A-6EF0-0285-38A814B0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34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9FB0E-F51A-61DF-7EFC-D2B38FA4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04127F-2DAD-044E-02C6-8C9C21766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B82E93-2C92-2476-6707-76F638C46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A014AE-A487-5C1E-6267-AF29ACC4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589593-894B-AF0A-A7B3-629A6965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CF497E-E014-B230-3943-431F9BB7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38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B0521-E2CC-6AFB-FDA6-8E947D32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AA24E8-C6B7-3F97-CC16-42F3EE8A8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5D257E-B805-31DB-F29F-B2C04D867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7CD34-235D-5CAF-842E-199847C6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5C647F-58E1-1330-F797-4F47C378C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C55429-A190-F423-8AE5-11DD9B9C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0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FEAD4-A49E-BC7D-DBBD-6426BAE8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EDF9F5-8E6D-C79E-CE48-40757CBA3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368675-7E28-BAE5-461A-0B1275D71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9913-117E-4FD2-8F34-F185E762E28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C2B31E-8971-0F07-A54C-6BE309982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0A4392-8C2D-4585-FA0B-EA10356C2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0AE4B-FA97-48EB-BB21-7C8853ECE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3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692A1-846F-5CC2-46EF-FBA3EFEB7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Медиаазбука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1F0A34-D0B5-EDC7-589A-EF0021087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5400" dirty="0"/>
              <a:t>8 Марта</a:t>
            </a:r>
          </a:p>
          <a:p>
            <a:r>
              <a:rPr lang="ru-RU" dirty="0"/>
              <a:t>Составители: </a:t>
            </a:r>
            <a:r>
              <a:rPr lang="ru-RU" dirty="0" err="1"/>
              <a:t>Елжова</a:t>
            </a:r>
            <a:r>
              <a:rPr lang="ru-RU" dirty="0"/>
              <a:t> Елена Вячеславовна</a:t>
            </a:r>
          </a:p>
          <a:p>
            <a:r>
              <a:rPr lang="ru-RU" dirty="0"/>
              <a:t>Шведова Ирина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9423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52975-DEC9-73FB-B797-CCF30CED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Д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605818-3635-0881-D403-AB4064EFE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21B2F1E-07D1-72C1-6F1F-BBF09D47C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Они могут стать идеальным подарком на 8 Марта, но только в том случае, если вы знаете вкусы и предпочтения одариваемого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29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3E773-8CB8-4641-1FC2-92572B93C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9153D1-029F-14C1-071A-71F680C89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9CB9BC1-6AEE-C3B4-805F-F99E6074E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Духи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Если вы хотите угодить человеку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и выбрать аромат, похожий на тот, который он носит, то нужно постараться узнать о его любимых группах ароматов.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9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50723-9427-B6B1-2BED-C1BBC690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Ж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F6AAE7-7BC6-47D8-7B99-6E467E06D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32F7E6D-08C5-1DB0-1192-C0B997160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 лёгкой руки поэтессы Светланы Магницкой пионы называют самыми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такими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цветами.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86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9B94C-F74A-44EE-D9C2-8BC624A1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A32A59-6D22-BF86-5314-42BDACAF9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5B57DD-6597-B3A2-28CF-5EEC10311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Женственными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Пионы – самый женственный цветок!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Пионы дышат нежностью и светом,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Пионы словно ветер между строк,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Весенним солнцем и теплом согреты...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098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42845-2A28-CF73-3507-45F449E1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З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B983D8-A59F-13A1-EF4B-5F87D5FEB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0C5CE8E-AEC3-455C-E226-65C2936AB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Она – один из главных атрибутов праздника 8 Марта и проявляется во внимании и радушном беспокойстве со стороны мужчин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53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7716A-A371-CD5C-BDA6-FF9A65F9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2E7B7E-1834-1F58-3F5B-46425B760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D25DF6-42BD-CDF1-E1CA-A7EFDFA57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Забота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Забота важна не только по праздникам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и не только для женщин. Чувствовать заботу о себе важно для каждого человека любого пола и возраста.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7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A6955-67CA-C481-E074-BB7839FE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D86E27-CD75-106B-5DE9-309318483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11A1FB3-1426-B9C0-D3DE-16341C084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Эти ранние весенние цветы начинаю цвести как только сойдёт снег. Своё название они получили по имени древнегреческой богини, которая ходила по радуге.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56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0149B-4595-97EA-2424-1E461D8E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5DCEAC-C7C9-177B-BDF1-6D524DC89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9A8C93A-4CCF-454C-777C-4473F8193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Ирис весенний 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иридодиктиум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Посланница богов Ирида сходила по радуге на землю, поэтому слово «ирис»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 переводе с греческого означает радуга.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80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566E0-11F8-4121-D547-A263057F2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84589E-758C-DDB0-B78C-65B9E6302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8F94792-A153-B018-5895-3478FDA3A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Среди разнообразных подарков на праздники, особенно на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8 Марта, именно они, по праву, претендуют на звание нестареющей классики.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186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15E9-4E71-2BDA-C8FA-E2636971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7C2D15-A067-9F9C-BBB1-A704FED2D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2D04A44-894D-1EF2-74C6-0E430DC63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Конфеты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Их уместно дарить на любой праздник или событие как основной подарок или в качестве дополнения. В последние годы популярным стали необычные поделки, материалами для которых служат всевозможные конфетки и шоколадки.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00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603EC-3CD9-4D1B-EE96-0D0F82E9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B2777B-A3EF-C0AC-626D-35AC32D12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FCB275B-D5A2-5F70-990D-7B29741A8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Этот весенний цветок из семейства лютиковых отличается яркими, блестящими, как бы горящими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солнышке, цветами. Поэтому его называют горицветом. А каково латинское название этого цветка, если он был назван в честь возлюбленного богини Афродиты?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820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0FA8-0BDF-5340-8C85-57BDA9F7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Л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D27188-5B6E-4A9F-F12D-F2F33213F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5ED4735-559F-2B69-F13D-56AFE528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Эти весенние цветы стали олицетворением нежности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 хрупкости. В переводе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 латинского их название означает «лилия долин».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43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A5546-939F-AA70-EB0D-9E8ED787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B4C09E-C9A7-76CB-F781-F381B38DE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0C7CEDB-EF6F-4ADD-2452-E56340249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Ландыши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 русских преданиях белые цветки ландыша называются слезами морской царевны Волхвы, которая полюбила прекрасного гусляра Садко.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718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6B3BA-4B0D-D6F9-0D3F-A2CD53EE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М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1CE010-AEE9-E953-8C00-6E5C6B1F6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2B0F792-BD0B-0E46-9048-EEB1B067B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 самом деле такое название носят лилово-розовые цветы,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а не привычные нам праздничные веточки с ярко-жёлтыми пушистыми цветочками.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47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58EAA-667B-E18D-62E6-B9103B3B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D6155-F6D0-7EA0-2179-3B61B6A10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Мимоза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То, что мы привыкли называть «мимозой», в русской классификации официально считается акацией серебристой. Ещё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одно её название – акация австралийская, потому что это растение родом из Австралии. Настоящая же мимоза не жёлтого, а сиреневого цвета. Путаница произошла потому, что она и акация серебристая относятся к одному подсемейству мимозовых. 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D5E489B-9498-8F32-1B74-F42BAD65E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30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7DFBA-F92C-7320-E3CE-6EF2EC04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4F6A0D-ACAB-AE50-CF26-964BD6E8D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A9C4548-17DC-2865-C388-4EF30E9A1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Этот яркий весенний цветок обладает сладковато горьким одурманивающим ароматом. А название его связано с древнегреческим словом, которое означает «цепенеть, коченеть, парализовать».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44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409C6-50C3-1462-0533-F2674055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87E8EF-60F2-59C9-59B7-3F642C1B1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FDA8F59-650D-6358-DCB4-9C893083B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Нарцисс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Название растения происходит от имени красавца Нарцисса в греческой мифологии, который погиб, влюбившись в своё отражение в ручье, и после смерти был превращён в цветок. Персидский царь Кир I, основатель династии Ахеменидов, был и первым садоводом Ирана. Он называл нарцисс «созданием красоты, бессмертной усладой».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48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1AE34-9E82-E28D-C523-7AD1ED7B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FCA932-7501-631E-A6F9-DD4D70821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E778BF0-8784-B511-FBB2-97BDA620F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 изделие – ещё один атрибут любого праздника, в том числе и 8 Марта.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882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D804B-E235-FADA-307A-F17E30FF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DA93FD-BBC4-B36E-96A2-4A6FCFE4D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499FB6E-9099-1E04-2BF2-8B17C7ED4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Открытка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Официальной датой рождения открыток признан 1869 год. Их начала выпускать почтовая служба Австрии. Первые же поздравительные открытки «С днём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8 Марта» в СССР появились только в 1952 году.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674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47A1C-D20B-C952-489B-27A8BE78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E3D76B-440E-BC28-6960-B51C65922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292713-FC4D-E42C-D6F2-78D4786E8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Соцветие этого раннего весеннего цветка похоже на связку ключей. По одной из легенд, это ключи, которыми весна открывает двери в лето.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26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4CEF3-9910-2421-A1F5-E6F73478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0B9773-2B78-380F-34EA-9C179BE11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82224FF-14F8-4AF4-C899-55FF6F44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Примула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С глубокой древности с примулой связано немало красивых легенд. Древние греки называли её «цветком двенадцати богов». Германцы – ключами прекрасной богини весны Фреи, шею которой украшает ожерелье из радуг. Согласно ещё одной легенде, растение выросло на том месте, где Святой Пётр уронил ключи от Рая.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40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73F4C-C814-B1CA-3E3D-6ECFEBBB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EFFA23-3D0B-210E-5E56-67C56E467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CAD9104-4125-6020-9331-97C14DA84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Адонис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Адонис весенний имеет не только жёлтые цветы. В горах Монголии и Тибета встречаются виды с белыми, ярко-голубыми и нежно-сиреневыми лепестками.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728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3E801-2542-5795-78BA-DE831EE9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4CE53F-5791-FCB8-ECFA-68D073871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CB2C222-C99C-2DC0-ECCB-EF29E97AC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Своё латинское название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фритиллярия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– этот весенний цветок получил за особую форму бутона. А какое простоватое название носит это растение в народе?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31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B23A9-CA7E-CF87-60F3-6F9BE4A1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0B8C2E-D8CC-DCCF-AFD1-51266C8D0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908B677-6278-ACE8-23B9-1ABE1B0B3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Рябчик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С латинского языка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фритиллярия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» переводится как «стакан для игры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 кости», на который и похож бутон рябчика. Внешне растение напоминает маленькую пальму: неслучайно рябчик ещё называют райским деревом.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691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53489-725F-B8DC-E04E-A0252405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FE73F7-E361-417E-1C26-D3B143B27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0345D0B-C53F-B836-6591-0EF8AB4DA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 луковичное растение с ярко-синими цветами называют также пролеской или голубым подснежником. Своим латинским названием оно обязано морскому чудовищу из мифов Древней Греции. Назовите это растение.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319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770C-97AE-D724-986C-E982A6B6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45F9B4-1FB8-609F-F2DC-3A13931A1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2BF4F66-B3EA-935B-D63F-E7B83E095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Сцилла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Ближайшими родственниками сциллы являются гиацинты.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900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80F4C-DBE3-9618-25EF-A348FBB4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Т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391749-0652-25A8-8AE5-01DEA64EC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C2367B6-0667-B7AC-D1B2-CDE03D5F5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Этот цветок традиционно считается одним из главных атрибутов праздника 8 Марта и символом весны и плодородия.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521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60641-797D-57C0-6460-899290E2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36D31A-E595-9180-1010-0577F7EA4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543F879-7351-6600-7D07-42C2D6BA0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Тюльпан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Слово «тюльпан» пришло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 европейские языки из Турции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и происходит от слова «тюрбан».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519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41C4F-0CC8-1698-99CE-7608C056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У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3A92BEC-BBF7-A735-A3BD-6BD4AD28A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06AFBAA-6336-B102-CC87-E21FAFD32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Кроме мам, бабушек, сестёр и других родственников, 8 Марта мы всегда поздравляем и этих важных людей в нашей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842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FD524-B3AB-8ADE-F99F-00A5BBCC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B18E5F-A4C8-519B-1DDA-CA5ADAD33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2363ED0-4299-0E6D-D05D-392755053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Учителя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8 Марта не забывайте поздравить своих учителей.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79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D04C0-859B-1B94-1E79-A781BD02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79C3A4-C564-A923-7273-F68B9A156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3CF3EBB-86B2-C6CB-DFF8-5890876EB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Этот вид декоративно-прикладного искусства получил своё название от имени древнеримской богини цветов, расцвета, весны и полевых плодов.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69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802F5-1421-9622-B7A1-1A1D0122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DEB878-ECAE-86D5-477C-A13B94817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66509E9-8A17-5D3C-530A-23CA5A54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Флористика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Бессмертная красавица богиня Флора осыпала цветами всю землю, а профессия флориста начинается с ухода и обработки цветов, изучения символики цветов и умения составлять живые композиции, наделять их нужным настроением и передавать через них тёплые чувства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и эмоции.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03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B0AAF-DB67-A1FB-76C1-46AE660A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Б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7206E6-2649-6F85-C000-1F699E085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7433BDA-08B6-C4F1-BCFE-2BE688843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Это слово французского происхождения трактуется просто – «собрание цветов».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766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8A3FB-B3E0-974D-40F8-5CCC6A57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Х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C8CE37-DC18-799E-7DCC-0D808B95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4F38E05-4550-13C4-629B-17E2AE1FA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Название этого растения, которое цветёт одним из первых в Средней полосе России, кажется нам родным и привычным, но это впечатление обманчиво.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782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AEBC1-2B0D-DADC-0D22-488FD3AD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C57FC4-71FE-6B5E-68CD-D6F0C451E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8857EA-A011-7345-493C-97CA58641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Хохлатка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На самом деле хохлатка – это «калька» с научного названия: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Corydalis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. По-гречески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korydalís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 – название птицы, хохлатого жаворонка, отсюда и русское название «хохлатка». В Россию её завезли из Китая.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Хохлатка является хорошим медоносом, в её шпорцах накапливается большое количество нектара, правда, извлечь его оттуда способны лишь насекомые с длинными хоботками, например, шмели.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23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31032-7373-74B8-69E0-726565A0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Ц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5A6C3E-8F53-4180-BDD4-25340E71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B9E4441-907B-BAC3-720D-5D1A4BFB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одной из книг XVIII столетия этот весенний цветок прозвали «свиным хлебом». Оказывается, свиньи разрывают землю и специально ищут его клубни и корни, которыми с удовольствием питаются.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319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CCD2C-D6BB-4EC7-404D-5A5F25D8E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F468F3-6520-08C4-6993-0C4EC8E2D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1A4A732-326E-0726-FC6A-BCCE5E2A9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Цикламен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Цикламены распространены в Средиземноморье: от Испании до Ирана; а также в Северо-Восточной Африке, включая Сомали. В России цикламены в дикой природе растут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 Краснодарском крае.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004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5DFA9-EA2D-8BFF-F01F-F2D64C93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Ш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CA5E8C-8514-F74E-187F-1ED1DC40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4FDE16F-7169-BD97-10C8-D315282C1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Цветение этого растения говорит о приближающейся весне. В декоративном цветоводстве его называют на латинский манер – крокусом.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А каково его русское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названи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086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B4132-57F2-CA83-765B-A6AC7132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6C1FD2-82EC-757B-D947-F00F0601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113E18A-C57A-F2F6-0AD9-6BB2FB38C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Шафран (посевной)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Сухие рыльца крокусов похожи на волокна (на древнегреческом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kroke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»), что и объясняет их название. Из рыльцев цветка крокуса получают роскошную приправу шафран. Красные рыльца шафрана содержат пигмент под названием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кроцин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, который имеет жёлтый цвет и мускусный вкус. Пигмент на основе шафрана использовался ещё в первобытном наскальном искусстве.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291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B32F2-E4E5-2E92-D76B-E2B8523C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AC9AA1-71EB-7B16-A72D-F0D44B1D9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11E38E6-36E3-2DA9-7FC6-F36D34605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Праздник 8 Марта появился как день солидарности женщин в борьбе за свои права и стал символом их освобождения от угнетения, зависимости и предрассудков. А как одним словом сказать «освобождение от угнетения»?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968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1CD46-098A-33B9-C2E9-83A1FD8D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2930F-8554-3285-D35B-BD5AC3424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F36FE79-3CA3-DEEE-EC6D-E007C191C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Эмансипация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Эмансипация женщин представляет собой предоставление женщинам равноправия в общественной, трудовой и семейной жизни. Равноправие предполагает право женщин на образование, право избирать и быть избранной в государственные органы власти, право на труд и равную зарплату.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927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A73A5-7767-7B7F-A4D6-FEDB533D6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Ю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5C8F74-7897-E005-CB18-56A60D52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9AD53DD-C850-FEC9-9570-23D546663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Как одним словом называются украшения из благородных металлов и драгоценных камней?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489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9479B-26F0-ED29-D909-F41B4C2D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DD779C-CAA3-7022-C475-B6ED12167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9E7988D-750C-5D7D-DF45-7829CC3D0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Ювелирные (украшения)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Подарок на 8 Марта, конечно, не так важен, как на День рождения, и может быть чисто символическим – цветы или конфеты. Но если позволяют финансы, то можно подарить прекрасным дамам украшения из золота или серебра.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25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CA452-6D4C-A3AF-E657-3760E3E7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C82405-9A61-AE78-85B3-A32A2791C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82C5D92-3073-B321-20DD-B14BC9131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Букет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Как форма цветочного украшения букет стал популярен в европейских странах XIV–XV века, а вот в Японии значительно раньше. В России же устойчивый обычай дарения букетов сложился в середине XVIII века и был связан с эпохой романтизма.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26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2D531-9088-0665-2D48-04CD1AC8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67C034-6BE0-1F2A-C7FD-05021237E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289" y="1406286"/>
            <a:ext cx="4041998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8D21B56-1A8B-17B4-A368-727EAD735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Латинское название этого раннего весеннего цветка семейства лютиковых – анемона. А как это название звучит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переводе на русский?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09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5D8FA-EF27-E9C5-F774-815105D1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A2F28C-A1DD-78BF-D0B4-4E434B40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C25CE0-4DAD-6934-0905-1AFF49F34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Ветреница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Название цветку дал философ Теофраст. Происходит оно от греческого слова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anemos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» – ветер. Интересно, что и на других языках, например английском, оно переводится как «цветок ветра».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Более разнообразны народные (местные) названия ветрениц: подснежник,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веснуха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, белая пролеска-перелеска, лютик,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белоцвет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, курослеп (из-за ядовитости).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071677-EB25-D0ED-1857-BE23DF3490D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27558" t="10403" r="1741" b="4145"/>
          <a:stretch/>
        </p:blipFill>
        <p:spPr>
          <a:xfrm>
            <a:off x="6482291" y="1518442"/>
            <a:ext cx="4507442" cy="4342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9357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74460-094D-B81B-C186-B3F044C4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</a:t>
            </a:r>
            <a:b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rgbClr val="5B4CFF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0BA89C-6E15-9E57-D070-6E7A2EB62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EAA5B99-3241-8093-9415-ECC2C6A5F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Именно этот цветок и есть настоящий подснежник. Его латинское название в переводе звучит как «молочный цветок» и вызывает ассоциации с обходительным молодым человеком.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659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0D361-C280-0D07-58D3-A2F47BFF3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DACEEA-72DA-E8B1-BEF3-751FFF71D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37" y="1406286"/>
            <a:ext cx="4035902" cy="40359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0DB691F-7848-B13D-84CC-8F345FAC8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Галантус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Roboto Slab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Скромные цветы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галантуса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 одними из первых появляются весной в саду, после схода снега. Именно за ними злая мачеха отправляла падчерицу в сказке Самуила Маршака «12 месяцев». С давних пор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галантусы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Roboto Slab" pitchFamily="2" charset="0"/>
                <a:cs typeface="+mn-cs"/>
              </a:rPr>
              <a:t> символизируют надежду на новую жизнь.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8746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1492</Words>
  <Application>Microsoft Office PowerPoint</Application>
  <PresentationFormat>Широкоэкранный</PresentationFormat>
  <Paragraphs>149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Open Sans</vt:lpstr>
      <vt:lpstr>Roboto Slab</vt:lpstr>
      <vt:lpstr>Тема Office</vt:lpstr>
      <vt:lpstr>Медиаазбука</vt:lpstr>
      <vt:lpstr>А</vt:lpstr>
      <vt:lpstr>Презентация PowerPoint</vt:lpstr>
      <vt:lpstr>Б </vt:lpstr>
      <vt:lpstr>Презентация PowerPoint</vt:lpstr>
      <vt:lpstr>В </vt:lpstr>
      <vt:lpstr>Презентация PowerPoint</vt:lpstr>
      <vt:lpstr>Г </vt:lpstr>
      <vt:lpstr>Презентация PowerPoint</vt:lpstr>
      <vt:lpstr>Д </vt:lpstr>
      <vt:lpstr>Презентация PowerPoint</vt:lpstr>
      <vt:lpstr>Ж </vt:lpstr>
      <vt:lpstr>Презентация PowerPoint</vt:lpstr>
      <vt:lpstr>З </vt:lpstr>
      <vt:lpstr>Презентация PowerPoint</vt:lpstr>
      <vt:lpstr>И </vt:lpstr>
      <vt:lpstr>Презентация PowerPoint</vt:lpstr>
      <vt:lpstr>К </vt:lpstr>
      <vt:lpstr>Презентация PowerPoint</vt:lpstr>
      <vt:lpstr>Л </vt:lpstr>
      <vt:lpstr>Презентация PowerPoint</vt:lpstr>
      <vt:lpstr>М </vt:lpstr>
      <vt:lpstr>Презентация PowerPoint</vt:lpstr>
      <vt:lpstr>Н </vt:lpstr>
      <vt:lpstr>Презентация PowerPoint</vt:lpstr>
      <vt:lpstr>О </vt:lpstr>
      <vt:lpstr>Презентация PowerPoint</vt:lpstr>
      <vt:lpstr>П </vt:lpstr>
      <vt:lpstr>Презентация PowerPoint</vt:lpstr>
      <vt:lpstr>Р </vt:lpstr>
      <vt:lpstr>Презентация PowerPoint</vt:lpstr>
      <vt:lpstr>С </vt:lpstr>
      <vt:lpstr>Презентация PowerPoint</vt:lpstr>
      <vt:lpstr>Т </vt:lpstr>
      <vt:lpstr>Презентация PowerPoint</vt:lpstr>
      <vt:lpstr>У</vt:lpstr>
      <vt:lpstr>Презентация PowerPoint</vt:lpstr>
      <vt:lpstr>Ф</vt:lpstr>
      <vt:lpstr>Презентация PowerPoint</vt:lpstr>
      <vt:lpstr>Х </vt:lpstr>
      <vt:lpstr>Презентация PowerPoint</vt:lpstr>
      <vt:lpstr>Ц </vt:lpstr>
      <vt:lpstr>Презентация PowerPoint</vt:lpstr>
      <vt:lpstr>Ш</vt:lpstr>
      <vt:lpstr>Презентация PowerPoint</vt:lpstr>
      <vt:lpstr>Э </vt:lpstr>
      <vt:lpstr>Презентация PowerPoint</vt:lpstr>
      <vt:lpstr>Ю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Медиаазбука</dc:title>
  <dc:creator>Accaunt Dns</dc:creator>
  <cp:lastModifiedBy>Accaunt Dns</cp:lastModifiedBy>
  <cp:revision>2</cp:revision>
  <dcterms:created xsi:type="dcterms:W3CDTF">2024-03-12T14:24:30Z</dcterms:created>
  <dcterms:modified xsi:type="dcterms:W3CDTF">2024-03-20T05:17:28Z</dcterms:modified>
</cp:coreProperties>
</file>