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ebp" ContentType="image/webp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1" autoAdjust="0"/>
    <p:restoredTop sz="94660"/>
  </p:normalViewPr>
  <p:slideViewPr>
    <p:cSldViewPr snapToGrid="0" showGuides="1">
      <p:cViewPr varScale="1">
        <p:scale>
          <a:sx n="53" d="100"/>
          <a:sy n="53" d="100"/>
        </p:scale>
        <p:origin x="35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5AC175-8E06-53A1-60AA-E385FFD589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EE8A7E4-9F35-1D08-ABE0-5CC19E34B7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4B2108E-6D81-6119-233D-7423913F0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72E42-7719-4F7D-96EE-C32D4822F57F}" type="datetimeFigureOut">
              <a:rPr lang="ru-RU" smtClean="0"/>
              <a:t>29.07.2024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59BB43-D862-8899-D48C-6CF919609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4BC8E92-4277-6CDC-90F9-79B98DA0A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5A490-FC20-40AD-9812-D217DD691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9833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56B891-FD61-1044-E648-9CF91D101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A956AA4-6AFD-EA68-209C-CCBBC771B3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35392E9-9705-D20B-31DA-608823618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72E42-7719-4F7D-96EE-C32D4822F57F}" type="datetimeFigureOut">
              <a:rPr lang="ru-RU" smtClean="0"/>
              <a:t>29.07.2024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609433E-8583-F91D-7FA7-46C4AF50D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4520064-73FB-BF8D-F744-BF0E85A9A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5A490-FC20-40AD-9812-D217DD691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8463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5D08A16-0C26-A13B-2C53-02FC9DA6C1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8DD8C17-AC60-E5E0-0A15-C4A30F1523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B56846C-1A82-A5DC-AEA4-CC821A34F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72E42-7719-4F7D-96EE-C32D4822F57F}" type="datetimeFigureOut">
              <a:rPr lang="ru-RU" smtClean="0"/>
              <a:t>29.07.2024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C218E31-244C-D1DF-8739-FF5945564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5FD0DB8-30A1-633C-1988-CC8B89C03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5A490-FC20-40AD-9812-D217DD691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273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01694B-6017-C05F-6450-11C92173F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0FC614D-951D-E329-3C59-8FFEE4F2C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0642227-28BA-05BB-F422-26A5D720F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72E42-7719-4F7D-96EE-C32D4822F57F}" type="datetimeFigureOut">
              <a:rPr lang="ru-RU" smtClean="0"/>
              <a:t>29.07.2024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A3331AA-744B-C461-AEC6-4EB8AA76C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8B2A96F-6556-853B-BC9A-0AC88D033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5A490-FC20-40AD-9812-D217DD691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987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9ABB55-804E-AB9B-F1F2-1A5ACC7E6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9558133-7104-D06D-1DBA-744132A419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97AC9AD-2054-5E48-8B9F-3EBF16CA1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72E42-7719-4F7D-96EE-C32D4822F57F}" type="datetimeFigureOut">
              <a:rPr lang="ru-RU" smtClean="0"/>
              <a:t>29.07.2024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0BDFB0A-6E4F-42F5-CF5A-3F5BC8C08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B979F44-17E6-52F2-0F95-037AC1F9A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5A490-FC20-40AD-9812-D217DD691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519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0E794F-E721-97FF-51A9-CA75C4C97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9B9E913-58AE-8BF8-36F9-BA0846D285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1DD7980-3327-2349-B8E4-12776A9CC9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DDF8242-9EF0-02B2-3E62-3886397F0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72E42-7719-4F7D-96EE-C32D4822F57F}" type="datetimeFigureOut">
              <a:rPr lang="ru-RU" smtClean="0"/>
              <a:t>29.07.2024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C78D7DA-2AB9-04DA-7B7C-65E34BBA1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411FEC7-134E-9C41-E22B-5734EAD2C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5A490-FC20-40AD-9812-D217DD691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475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66FAB1-A008-256F-F92F-75B3429F1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5BA3B3E-468A-1C78-FE65-425C9F3252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5C2E699-A0C0-D4E1-8336-B95A0C1835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7565DC7-1A6F-0D76-614C-2FBB66CE20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B3AD7FA-D979-E366-6E2A-A1B7036B43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571EE92-47C2-8B5B-7577-CA33DF464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72E42-7719-4F7D-96EE-C32D4822F57F}" type="datetimeFigureOut">
              <a:rPr lang="ru-RU" smtClean="0"/>
              <a:t>29.07.2024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9792A8B-DFBE-703D-93D1-1DAECF37A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E6DA3C7-116E-B0E9-D954-A2C1E2D23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5A490-FC20-40AD-9812-D217DD691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5694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3E294E-79C8-1C21-7121-A43DB7962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77BF262-3747-7C12-32DF-40F7BD060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72E42-7719-4F7D-96EE-C32D4822F57F}" type="datetimeFigureOut">
              <a:rPr lang="ru-RU" smtClean="0"/>
              <a:t>29.07.2024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9B241FF-CCA0-A147-266D-1AAFCBACE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FE234D0-E587-C977-B075-22C186CAF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5A490-FC20-40AD-9812-D217DD691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08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AFA7A19-A56F-634E-D402-CE679A90D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72E42-7719-4F7D-96EE-C32D4822F57F}" type="datetimeFigureOut">
              <a:rPr lang="ru-RU" smtClean="0"/>
              <a:t>29.07.2024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0E1AD8F-0501-B5DD-3F43-B0CD0F9FB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CD0E08B-9B57-01C1-BDBA-47DA664AA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5A490-FC20-40AD-9812-D217DD691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308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8E1BF6-7D42-2A43-6BDC-F248AD1A6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C22F930-1BB2-18B4-AAA6-64B28FD61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89671EB-CC23-3B50-28BD-1D6E7842CF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464ADB6-C78E-3F4E-B6FA-7A9AE3B9C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72E42-7719-4F7D-96EE-C32D4822F57F}" type="datetimeFigureOut">
              <a:rPr lang="ru-RU" smtClean="0"/>
              <a:t>29.07.2024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7FFA65C-1CBE-204E-3CB7-B288E0503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69DA583-8294-7EF7-4434-D3E19ADC9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5A490-FC20-40AD-9812-D217DD691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607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1DC5A5-F4BF-9E85-1A3D-CFF7D52B2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D5FAF79-5554-B910-BD11-2EAB487088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792FCA9-16E1-83A1-6AAE-E9A71160BF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E05B92B-6B44-FA70-3AC4-8D996462A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72E42-7719-4F7D-96EE-C32D4822F57F}" type="datetimeFigureOut">
              <a:rPr lang="ru-RU" smtClean="0"/>
              <a:t>29.07.2024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02E282C-3A41-BB7A-BC87-A214C8FB3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21359C0-D337-1959-DD02-DC3299B01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5A490-FC20-40AD-9812-D217DD691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196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424A0A-67C9-9FDE-220E-10A50B754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9E8131F-7A0D-6BCC-EAA8-45C64911B6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D82542F-FB68-A4ED-3808-BAC421631A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72E42-7719-4F7D-96EE-C32D4822F57F}" type="datetimeFigureOut">
              <a:rPr lang="ru-RU" smtClean="0"/>
              <a:t>29.07.2024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D0E6060-D5CF-1729-7B23-441269C438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22B2026-8906-7177-A19B-9E3854264A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5A490-FC20-40AD-9812-D217DD691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899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ulture.ru/books/178/evgenii-onegin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eb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ebp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ulture.ru/poems/5061/ruslan-i-lyudmila-poema" TargetMode="External"/><Relationship Id="rId2" Type="http://schemas.openxmlformats.org/officeDocument/2006/relationships/hyperlink" Target="https://www.culture.ru/books/178/evgenii-onegi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eb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eb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ulture.ru/books/266/kapitanskaya-dochka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eb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DF1447-732D-F8DB-5007-A83F5EE270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Угадай героев Пушкина по описанию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68EDE24-C390-34F7-BC87-C9220E96E6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Составители: </a:t>
            </a:r>
            <a:r>
              <a:rPr lang="ru-RU" dirty="0" err="1"/>
              <a:t>Елжова</a:t>
            </a:r>
            <a:r>
              <a:rPr lang="ru-RU" dirty="0"/>
              <a:t> Е.В.</a:t>
            </a:r>
          </a:p>
          <a:p>
            <a:r>
              <a:rPr lang="ru-RU" dirty="0"/>
              <a:t>                             Шведова И.А.</a:t>
            </a:r>
          </a:p>
        </p:txBody>
      </p:sp>
    </p:spTree>
    <p:extLst>
      <p:ext uri="{BB962C8B-B14F-4D97-AF65-F5344CB8AC3E}">
        <p14:creationId xmlns:p14="http://schemas.microsoft.com/office/powerpoint/2010/main" val="4144433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E30D86-591F-050E-7DE9-BD0A2E227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EBB1ED3-A2C9-609E-6D76-C827EFAF8C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ru-RU" b="0" i="0" dirty="0">
                <a:solidFill>
                  <a:srgbClr val="3C3C3C"/>
                </a:solidFill>
                <a:effectLst/>
                <a:highlight>
                  <a:srgbClr val="F1F2F3"/>
                </a:highlight>
                <a:latin typeface="Noto Serif" panose="02020600060500020200" pitchFamily="18" charset="0"/>
              </a:rPr>
              <a:t>Разумеется, это Владимир Ленский, герой романа </a:t>
            </a:r>
            <a:r>
              <a:rPr lang="ru-RU" b="0" i="0" u="none" strike="noStrike" dirty="0">
                <a:solidFill>
                  <a:srgbClr val="ED2324"/>
                </a:solidFill>
                <a:effectLst/>
                <a:highlight>
                  <a:srgbClr val="F1F2F3"/>
                </a:highlight>
                <a:latin typeface="Noto Serif" panose="02020600060500020200" pitchFamily="18" charset="0"/>
                <a:hlinkClick r:id="rId2"/>
              </a:rPr>
              <a:t>«Евгений Онегин»﻿</a:t>
            </a:r>
            <a:endParaRPr lang="ru-RU" b="0" i="0" dirty="0">
              <a:solidFill>
                <a:srgbClr val="3C3C3C"/>
              </a:solidFill>
              <a:effectLst/>
              <a:highlight>
                <a:srgbClr val="F1F2F3"/>
              </a:highlight>
              <a:latin typeface="Noto Serif" panose="02020600060500020200" pitchFamily="18" charset="0"/>
            </a:endParaRPr>
          </a:p>
          <a:p>
            <a:r>
              <a:rPr lang="ru-RU" b="0" i="0" dirty="0">
                <a:solidFill>
                  <a:srgbClr val="3C3C3C"/>
                </a:solidFill>
                <a:effectLst/>
                <a:highlight>
                  <a:srgbClr val="F1F2F3"/>
                </a:highlight>
                <a:latin typeface="Noto Serif" panose="02020600060500020200" pitchFamily="18" charset="0"/>
              </a:rPr>
              <a:t>, романтичный 18-летний поэт.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09071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C101533-B247-1222-482B-ACBBC04398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7428" y="0"/>
            <a:ext cx="97971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4583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553D80-D3D7-71FD-9653-46814FFEA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36C725-0EE6-F844-CB35-C4F56B6539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Марья Троекурова</a:t>
            </a:r>
          </a:p>
          <a:p>
            <a:r>
              <a:rPr lang="ru-RU" dirty="0"/>
              <a:t>Марья Миронова</a:t>
            </a:r>
          </a:p>
          <a:p>
            <a:r>
              <a:rPr lang="ru-RU" dirty="0"/>
              <a:t>Марья Гавриловна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FDB0A51-02E4-7841-081B-176249016DA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58457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D56634-4B23-69E1-B6A7-35F1398DC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3342DA7-D6CD-F174-9534-047CFF514B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0" i="0" dirty="0">
                <a:solidFill>
                  <a:srgbClr val="3C3C3C"/>
                </a:solidFill>
                <a:effectLst/>
                <a:highlight>
                  <a:srgbClr val="F1F2F3"/>
                </a:highlight>
                <a:latin typeface="Noto Serif" panose="02020600060500020200" pitchFamily="18" charset="0"/>
              </a:rPr>
              <a:t>Так Пушкин описывает Марью Гавриловну, главную героиню повести «Метель». Она была воспитана на «французских романах» и мечтала о любви.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94157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A13EB3C-43C7-7453-A636-681DAB54DB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7428" y="0"/>
            <a:ext cx="97971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5736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B8B34C-A01B-0EBE-9CD8-C3A2A8BD3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FB21D34-FD52-9F12-AF8E-55E7938FF2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Татьяна Ларина</a:t>
            </a:r>
          </a:p>
          <a:p>
            <a:r>
              <a:rPr lang="ru-RU" dirty="0"/>
              <a:t>Людмила</a:t>
            </a:r>
          </a:p>
          <a:p>
            <a:r>
              <a:rPr lang="ru-RU" dirty="0"/>
              <a:t>Земфира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2699635-EF74-3ABD-4812-F30C5A17A6D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80698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DFF881-02FD-7356-C826-2E81A6E55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9564E9C-4706-9B66-03FB-F19926131A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ru-RU" b="0" i="0" dirty="0">
                <a:solidFill>
                  <a:srgbClr val="3C3C3C"/>
                </a:solidFill>
                <a:effectLst/>
                <a:highlight>
                  <a:srgbClr val="F1F2F3"/>
                </a:highlight>
                <a:latin typeface="Noto Serif" panose="02020600060500020200" pitchFamily="18" charset="0"/>
              </a:rPr>
              <a:t>Татьяна Ларина, героиня романа </a:t>
            </a:r>
            <a:r>
              <a:rPr lang="ru-RU" b="0" i="0" u="none" strike="noStrike" dirty="0">
                <a:solidFill>
                  <a:srgbClr val="ED2324"/>
                </a:solidFill>
                <a:effectLst/>
                <a:highlight>
                  <a:srgbClr val="F1F2F3"/>
                </a:highlight>
                <a:latin typeface="Noto Serif" panose="02020600060500020200" pitchFamily="18" charset="0"/>
                <a:hlinkClick r:id="rId2"/>
              </a:rPr>
              <a:t>«Евгений Онегин»﻿</a:t>
            </a:r>
            <a:endParaRPr lang="ru-RU" b="0" i="0" dirty="0">
              <a:solidFill>
                <a:srgbClr val="3C3C3C"/>
              </a:solidFill>
              <a:effectLst/>
              <a:highlight>
                <a:srgbClr val="F1F2F3"/>
              </a:highlight>
              <a:latin typeface="Noto Serif" panose="02020600060500020200" pitchFamily="18" charset="0"/>
            </a:endParaRPr>
          </a:p>
          <a:p>
            <a:pPr algn="l"/>
            <a:r>
              <a:rPr lang="ru-RU" b="0" i="0" dirty="0">
                <a:solidFill>
                  <a:srgbClr val="3C3C3C"/>
                </a:solidFill>
                <a:effectLst/>
                <a:highlight>
                  <a:srgbClr val="F1F2F3"/>
                </a:highlight>
                <a:latin typeface="Noto Serif" panose="02020600060500020200" pitchFamily="18" charset="0"/>
              </a:rPr>
              <a:t>, была дворянкой, скромной и невзрачной. Земфира из поэмы «Цыгане» — пылкой цыганкой. А вот Людмила в сказке </a:t>
            </a:r>
            <a:r>
              <a:rPr lang="ru-RU" b="0" i="0" u="none" strike="noStrike" dirty="0">
                <a:solidFill>
                  <a:srgbClr val="ED2324"/>
                </a:solidFill>
                <a:effectLst/>
                <a:highlight>
                  <a:srgbClr val="F1F2F3"/>
                </a:highlight>
                <a:latin typeface="Noto Serif" panose="02020600060500020200" pitchFamily="18" charset="0"/>
                <a:hlinkClick r:id="rId3"/>
              </a:rPr>
              <a:t>«Руслан и Людмила»﻿</a:t>
            </a:r>
            <a:endParaRPr lang="ru-RU" b="0" i="0" dirty="0">
              <a:solidFill>
                <a:srgbClr val="3C3C3C"/>
              </a:solidFill>
              <a:effectLst/>
              <a:highlight>
                <a:srgbClr val="F1F2F3"/>
              </a:highlight>
              <a:latin typeface="Noto Serif" panose="02020600060500020200" pitchFamily="18" charset="0"/>
            </a:endParaRPr>
          </a:p>
          <a:p>
            <a:r>
              <a:rPr lang="ru-RU" b="0" i="0" dirty="0">
                <a:solidFill>
                  <a:srgbClr val="3C3C3C"/>
                </a:solidFill>
                <a:effectLst/>
                <a:highlight>
                  <a:srgbClr val="F1F2F3"/>
                </a:highlight>
                <a:latin typeface="Noto Serif" panose="02020600060500020200" pitchFamily="18" charset="0"/>
              </a:rPr>
              <a:t> — княжной, дочерью князя Владимира.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6835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241438B-D266-4181-6497-8ECA91126C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7428" y="0"/>
            <a:ext cx="97971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241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26CBAA-8FF0-1CE6-E6FB-D0264E6EC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86C88EE-62CB-ABA5-679C-E3E2A7D560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Самсон </a:t>
            </a:r>
            <a:r>
              <a:rPr lang="ru-RU" dirty="0" err="1"/>
              <a:t>Вырин</a:t>
            </a:r>
            <a:endParaRPr lang="ru-RU" dirty="0"/>
          </a:p>
          <a:p>
            <a:r>
              <a:rPr lang="ru-RU" dirty="0" err="1"/>
              <a:t>Кирила</a:t>
            </a:r>
            <a:r>
              <a:rPr lang="ru-RU" dirty="0"/>
              <a:t> Петрович Троекуров</a:t>
            </a:r>
          </a:p>
          <a:p>
            <a:r>
              <a:rPr lang="ru-RU" dirty="0"/>
              <a:t>Капитан Миронов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A45E94C-F588-EF4B-80C8-D19827E1CA7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5133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E49F23-EEDA-512D-6623-FE85E01732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/>
              <a:t>Кирила</a:t>
            </a:r>
            <a:r>
              <a:rPr lang="ru-RU" dirty="0"/>
              <a:t> Петрович Троекуров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ECA1AC0-A1D4-4DAF-2F4D-F985360B90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742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6FB80A6-02DD-E97A-7A81-44F020FC70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7428" y="0"/>
            <a:ext cx="97971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170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9281B2-4A1E-2EF4-C698-DE73E1EAF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D967C8F-1E69-F996-D519-2EFA75BDD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Алексей Швабрин</a:t>
            </a:r>
          </a:p>
          <a:p>
            <a:r>
              <a:rPr lang="ru-RU" dirty="0"/>
              <a:t>Алексей Берестов</a:t>
            </a:r>
          </a:p>
          <a:p>
            <a:r>
              <a:rPr lang="ru-RU" dirty="0"/>
              <a:t>Сильвио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B248F6F-73D7-662A-447A-40B8B89025D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5688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EB477576-5B7A-F77D-00CB-EA17485CB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D7B9C4-4902-F1B1-289F-D0C9433720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ru-RU" dirty="0"/>
              <a:t>Герой повести </a:t>
            </a:r>
            <a:r>
              <a:rPr lang="ru-RU" dirty="0">
                <a:hlinkClick r:id="rId2"/>
              </a:rPr>
              <a:t>«Капитанская дочка»﻿</a:t>
            </a:r>
            <a:endParaRPr lang="ru-RU" dirty="0"/>
          </a:p>
          <a:p>
            <a:r>
              <a:rPr lang="ru-RU" dirty="0"/>
              <a:t> Алексей Швабрин был сослан в Белогорскую крепость за дуэль. Именно он перешел на сторону Емельяна Пугачева после падения крепости.</a:t>
            </a:r>
          </a:p>
        </p:txBody>
      </p:sp>
    </p:spTree>
    <p:extLst>
      <p:ext uri="{BB962C8B-B14F-4D97-AF65-F5344CB8AC3E}">
        <p14:creationId xmlns:p14="http://schemas.microsoft.com/office/powerpoint/2010/main" val="2227682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E1AF086-1109-7FEF-259E-3806DE0FF2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7428" y="0"/>
            <a:ext cx="97971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68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8F2DD2-40C3-1BD3-D019-9ED3C776A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9935A4B-655F-735B-FED0-84A6124CAE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Евгений («Медный всадник»)</a:t>
            </a:r>
          </a:p>
          <a:p>
            <a:r>
              <a:rPr lang="ru-RU" dirty="0"/>
              <a:t>Руслан</a:t>
            </a:r>
          </a:p>
          <a:p>
            <a:r>
              <a:rPr lang="ru-RU" dirty="0"/>
              <a:t>Ленский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82EF3B5-7149-167E-88A4-A79C8732547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64665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165</Words>
  <Application>Microsoft Office PowerPoint</Application>
  <PresentationFormat>Широкоэкранный</PresentationFormat>
  <Paragraphs>27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Noto Serif</vt:lpstr>
      <vt:lpstr>Тема Office</vt:lpstr>
      <vt:lpstr>Угадай героев Пушкина по описанию</vt:lpstr>
      <vt:lpstr>Презентация PowerPoint</vt:lpstr>
      <vt:lpstr>Презентация PowerPoint</vt:lpstr>
      <vt:lpstr>Кирила Петрович Троекуров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Accaunt Dns</dc:creator>
  <cp:lastModifiedBy>Accaunt Dns</cp:lastModifiedBy>
  <cp:revision>1</cp:revision>
  <dcterms:created xsi:type="dcterms:W3CDTF">2024-07-29T11:06:16Z</dcterms:created>
  <dcterms:modified xsi:type="dcterms:W3CDTF">2024-07-29T11:26:16Z</dcterms:modified>
</cp:coreProperties>
</file>