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3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58BEF2-D62E-A91F-DE42-2AA308AEF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01CCFAF-5084-969E-44D1-B53A94709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D7A882-AD0F-A011-7CEC-1DCEBED23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07DE02-2098-6499-AB73-2A14B7D93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F6DF23-EC8A-A311-D352-683518EB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60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56CA2-9A34-988E-17B9-EE814E841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BF7C9B-3923-867F-E42E-B3007D94C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7D54CF-D56A-A7FF-EC43-3098C487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0EF934-B443-4CE5-0E71-3DBC79616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DA2E43-347A-3744-8388-A9E0CC215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48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C0E354F-4A5D-C7FE-F762-1525D8DA4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276728-FC1E-7CD9-4BDD-A0A2EDC87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964B1C-163C-F94C-2FDA-6058294C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DA47F5-585E-C29D-5DB1-DD4D0E265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501FD5-D11D-D418-9FBA-DC0CA421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01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C5783-F546-B107-23C0-645A001F1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1CFC6B-B7C6-3E26-0E70-C110C7BE6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9EF013-5F4D-D650-2AE8-90A813C3B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72C1A-71A4-05D4-4555-505B7DC02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AC18C5-AD90-D9B9-A54B-C351E1E6B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93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3FEA29-14F3-0F4E-FBA4-BE32BEA38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BC4A96-6F73-FF15-4428-733A78DD9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52A53F-313D-4711-5346-298805D4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A2A8E6-2B61-6632-6DC1-5B90F514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6C11D2-9910-C420-A37A-9D3E8F90F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18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805E1-6858-5921-8CD9-E4E1E5971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B9F2B8-1959-3945-657F-495B44D91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599DAE-22D7-8075-DDB5-84142AE7B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948CB7-8E8C-8BAD-9998-EB99E1C4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92E3BB-AB37-B5EE-FEB3-BD51064C6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DD5390-6745-8BC1-E9CE-913BEA03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04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C2993-9F97-989A-CE12-ED551F154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2F3924-1A0C-94D3-505D-B1B22570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2F5779-D924-D667-BBF4-55DF52949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A0A5FD-8E19-F730-EAEC-8E197EABD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F094A25-FC82-2828-CBE5-87D619FEB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7BCDC9-33B8-23C4-EA4C-464EFFDED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6598277-EAF9-FF7D-0263-FEADF87A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AFB3185-4D6F-C858-52B0-5ED8941F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46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C7EA7-86F1-F287-416E-0136F2919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2C1F09-1567-417F-229C-D8AD821E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E576A3-6C7D-8037-E8DE-EA249EDE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3EFD446-4B21-0C0A-3AA9-57E36095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9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46759EB-4817-76D3-6901-EC596832E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004C8B-E9A7-C23D-D3C2-C25689A0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7E2EED-BB1C-F9F3-3520-67B77802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14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7A7D4-95F8-E011-FC36-20DF9496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517493-1558-2DA7-B8D1-E57414425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6A4EA2-B09D-E874-1543-F1A1780AF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8296B8-6731-8B29-656C-5C633074A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BEF182-690D-70E5-E30F-1A85977F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D49926-5E61-355F-541A-AB98B0F9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30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B0DE80-685A-AA33-11BA-4F1BA6E0E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33C247-FEBD-9508-9009-CF8137242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86A7A2-8646-03B0-0652-7C5D02F70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961F32-F7F7-D0B8-2CED-ECDC7BA50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1D4409-C740-AA3A-9B3B-9AD1D715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AA3F27-D920-3ADD-D681-FA74C162E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02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0AD22-7424-6CB5-37F2-92E9D60E2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F1C708-4E0B-DEBE-EE84-D75DB1FB8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AF8F14-2F23-4A7F-9F9E-789D64349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DD58A-99E1-4A26-A472-1FC41B6464CA}" type="datetimeFigureOut">
              <a:rPr lang="ru-RU" smtClean="0"/>
              <a:t>22.06.2024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C83C3-1C9C-6518-CEBF-FE84F18E6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98C1D4-78D6-85A1-BA5B-0CDA9340B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04860-EDC0-42B2-A456-09E2A97D8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1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DF75B-716F-84A3-C0DD-A17653176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Знаете ли вы цитаты из советского кино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595278-00C1-7709-040D-AA3AF11EB1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Елжова</a:t>
            </a:r>
            <a:r>
              <a:rPr lang="ru-RU" dirty="0"/>
              <a:t> Е.В.</a:t>
            </a:r>
          </a:p>
          <a:p>
            <a:r>
              <a:rPr lang="ru-RU" dirty="0"/>
              <a:t>Шведова И.А.</a:t>
            </a:r>
          </a:p>
        </p:txBody>
      </p:sp>
    </p:spTree>
    <p:extLst>
      <p:ext uri="{BB962C8B-B14F-4D97-AF65-F5344CB8AC3E}">
        <p14:creationId xmlns:p14="http://schemas.microsoft.com/office/powerpoint/2010/main" val="229964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637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8F26F-9628-FC01-00D2-DF7592E91A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Вона, опять у нашего барина ипохондрия сделалась!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91F919-D340-B78D-DEB1-24F3CBE611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84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D2A2F-C2AE-A214-C95C-88A042709D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скучно мы живём! В нас пропал дух </a:t>
            </a:r>
            <a:r>
              <a:rPr lang="ru-RU" dirty="0" err="1"/>
              <a:t>авнтюризма</a:t>
            </a:r>
            <a:r>
              <a:rPr lang="ru-RU" dirty="0"/>
              <a:t>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74E4CF-04C8-80BC-0E7B-C2958169FE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18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9586B-0ECB-DC26-6E76-F0C37A1AF6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Не учи меня жить! Лучше </a:t>
            </a:r>
            <a:r>
              <a:rPr lang="ru-RU"/>
              <a:t>помоги материально!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5449FF-799F-A97F-CD08-C41FEF872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5805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Знаете ли вы цитаты из советского кино </vt:lpstr>
      <vt:lpstr>Презентация PowerPoint</vt:lpstr>
      <vt:lpstr>Вона, опять у нашего барина ипохондрия сделалась!</vt:lpstr>
      <vt:lpstr>Как скучно мы живём! В нас пропал дух авнтюризма!</vt:lpstr>
      <vt:lpstr>Не учи меня жить! Лучше помоги материально!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Accaunt Dns</dc:creator>
  <cp:lastModifiedBy>Accaunt Dns</cp:lastModifiedBy>
  <cp:revision>1</cp:revision>
  <dcterms:created xsi:type="dcterms:W3CDTF">2024-06-22T05:37:38Z</dcterms:created>
  <dcterms:modified xsi:type="dcterms:W3CDTF">2024-06-22T05:39:46Z</dcterms:modified>
</cp:coreProperties>
</file>