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354" y="7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CFEA7-DFC4-5AF1-E717-ECEA3BBE0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776188-B4A5-1C75-314F-910BC8735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4FDCF-B90A-CA47-AA1E-6AD6852A7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AC8-62FE-42C9-A223-99646C97C9D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D71370-DD39-15E3-7700-94F654A46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C03171-73EC-8963-5FE6-02EFF6B51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880C-1632-43DD-8442-EC0FC486E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3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BFDF5-9154-C1AF-41B9-EBE6D44E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D67C59-9166-EA9A-E191-79118F514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8CF52B-55FA-BD46-BE01-5E3FE04AF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AC8-62FE-42C9-A223-99646C97C9D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D20DDB-7BA2-1F27-0F95-7D9148C0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194E88-6097-D92F-1D97-2E093A00C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880C-1632-43DD-8442-EC0FC486E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42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CDD43A8-CDBE-A4E9-77D3-28D9209111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F94D9E-F141-3463-1CB0-7FB7848EF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B11753-9EAE-0E31-408C-6690F927A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AC8-62FE-42C9-A223-99646C97C9D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2EEE2F-DA35-9222-BA7A-0EA674410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457E05-1F5F-AF66-5DDF-79AC20471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880C-1632-43DD-8442-EC0FC486E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45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CE532C-605F-4AF2-85C5-B2F9F1F7E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9B357F-9082-6148-9CCE-0B78C0ABD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4ADF97-146B-1040-0BD0-EACB6766E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AC8-62FE-42C9-A223-99646C97C9D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3385E7-3DA0-EF1B-D6D6-96E28D36D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4A54E0-6CB0-FE6C-51A4-9CD1D9732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880C-1632-43DD-8442-EC0FC486E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00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31034A-A07B-3AB8-63ED-29B214F94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6DD6A5-1501-9597-797F-ADA00015A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DFCF6C-8DF4-4646-9FB2-55EDB67F5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AC8-62FE-42C9-A223-99646C97C9D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1EED95-5E89-EE56-42E6-3F43A6277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3B408D-B18C-678C-9211-CA12D19C0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880C-1632-43DD-8442-EC0FC486E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55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7DAF9E-9D20-EFED-F536-025505B32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F42ACA-E9BD-7538-3F21-126FEA1155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810F47-1164-25F1-EFB3-CF71E4A75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D9C268-396C-69B8-3335-BEF7944A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AC8-62FE-42C9-A223-99646C97C9D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3663F8-88C5-25E5-0F16-B5917ABDD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015F5A-222B-5712-ACBB-7903580A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880C-1632-43DD-8442-EC0FC486E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29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53C3DC-523C-D414-AFB6-2DB53B208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11147B-DCDF-66F0-5958-4049E09C3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602821-FCA6-FD86-028E-D267071A4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4547C41-4FE0-8313-BBBC-7B2D97D852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8AC15DF-0FF6-1331-AC1A-F1D3A68B9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D5723D3-1F6E-18CF-BFAE-4113B452C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AC8-62FE-42C9-A223-99646C97C9D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04440AE-2759-7507-FCCD-E03533453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794BE16-8A84-2483-E00F-3E6DA6390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880C-1632-43DD-8442-EC0FC486E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88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2C9D80-0D9A-57DB-A909-C6167574A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C23291-94EC-E68D-3E4F-AEFB6FB6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AC8-62FE-42C9-A223-99646C97C9D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9529378-2AFB-1918-04AF-FADCBC064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0D33301-1C9D-5BE8-DD4C-76053298E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880C-1632-43DD-8442-EC0FC486E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3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DD3C7D-412F-40D0-C2BB-3259D29A8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AC8-62FE-42C9-A223-99646C97C9D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E525991-B755-D57D-1E5C-D1126AC38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A59916-7386-141A-83DF-4A3EE69A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880C-1632-43DD-8442-EC0FC486E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7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072DD-1CD0-262F-5566-CA98DF200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A701F3-D385-3D51-FAC0-DAB1B14DE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D6EB83-EBC7-118B-9909-EC8C0315F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3D3642-2383-A195-402B-2C9D46784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AC8-62FE-42C9-A223-99646C97C9D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78B6E5-BF22-0DF0-939C-317E945F3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433035-82DB-A5FF-19C3-5AB1D9A8C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880C-1632-43DD-8442-EC0FC486E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D7A5E6-AA2D-FDD5-C22F-5E3E744AE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0E1E131-32C0-81A9-3644-7E1B9314F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91054A-E940-F442-A80C-D2855B908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1E8DF6-C122-F84F-092A-324314E71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AC8-62FE-42C9-A223-99646C97C9D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4D9D25-10D4-6B58-7CF2-09A78E97E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FEEC3E-6A73-1D28-E16B-C3C49CDE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880C-1632-43DD-8442-EC0FC486E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19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CEE5C-9FAD-77C0-91F6-3C13B6F3A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0E92BD-1329-95D2-E113-4CBF692EE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D0FE69-0AD8-1B4E-2D75-E558CF411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4FAC8-62FE-42C9-A223-99646C97C9DC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CB58C7-1297-737D-9B93-0C14F078A8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775FDC-69E4-0AC4-043C-BF974FD67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5880C-1632-43DD-8442-EC0FC486E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38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lture.ru/materials/254771/kukhni-rossii-tradicionnye-blyuda-i-ikh-istoriya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lture.ru/materials/78456/chto-pili-na-rusi-do-poyavleniya-chaya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3724E5-86A3-523C-4443-7BECCE032E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Знаете ли вы старинные рецепты?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EB25D8-B9D5-C9C6-5F50-1E84DCD359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Составители: </a:t>
            </a:r>
            <a:r>
              <a:rPr lang="ru-RU" dirty="0" err="1"/>
              <a:t>Елжова</a:t>
            </a:r>
            <a:r>
              <a:rPr lang="ru-RU" dirty="0"/>
              <a:t> Е.В.</a:t>
            </a:r>
          </a:p>
          <a:p>
            <a:r>
              <a:rPr lang="ru-RU" dirty="0"/>
              <a:t>                              Шведова И.А.</a:t>
            </a:r>
          </a:p>
        </p:txBody>
      </p:sp>
    </p:spTree>
    <p:extLst>
      <p:ext uri="{BB962C8B-B14F-4D97-AF65-F5344CB8AC3E}">
        <p14:creationId xmlns:p14="http://schemas.microsoft.com/office/powerpoint/2010/main" val="1700153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D52926-0DF8-201C-0CD1-D6C34E9E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7A7CB5-DBF1-9D41-FA25-1F3AF10B2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ru-RU" b="1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В форме чего традиционно пекут калач?</a:t>
            </a:r>
            <a:endParaRPr lang="ru-RU" b="0" i="0" dirty="0">
              <a:solidFill>
                <a:srgbClr val="3C3C3C"/>
              </a:solidFill>
              <a:effectLst/>
              <a:latin typeface="Noto Serif" panose="02020600060500020200" pitchFamily="18" charset="0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Птицы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Сложенных пальцев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 err="1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Замкá</a:t>
            </a:r>
            <a:endParaRPr lang="ru-RU" b="0" i="0" dirty="0">
              <a:solidFill>
                <a:srgbClr val="3C3C3C"/>
              </a:solidFill>
              <a:effectLst/>
              <a:latin typeface="Noto Serif" panose="02020600060500020200" pitchFamily="18" charset="0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Конверта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630D32-D483-C8A2-914D-838C26E2D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4A7B8C1-BDE3-B75E-2DE4-ED30060A70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8000"/>
            <a:ext cx="508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192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A0BA6A-437E-889B-12B5-555213C97228}"/>
              </a:ext>
            </a:extLst>
          </p:cNvPr>
          <p:cNvSpPr txBox="1"/>
          <p:nvPr/>
        </p:nvSpPr>
        <p:spPr>
          <a:xfrm>
            <a:off x="2318004" y="879824"/>
            <a:ext cx="609904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Калач — это выпечка из пшеничной муки в форме навесного замка с дужкой. За такую дужку-ручку калач полагалось держать, чтобы не трогать основную его часть грязными руками. Саму дужку не съедали, а выбрасывали.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54970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4036F7-D6FF-D7AD-49D1-B0EC1F1C4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A2D3A4-EA8E-554D-465D-AFE954341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ru-RU" b="1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Финальный вопрос для настоящих знатоков: чем шаньга отличается от ватрушки?</a:t>
            </a:r>
            <a:endParaRPr lang="ru-RU" b="0" i="0" dirty="0">
              <a:solidFill>
                <a:srgbClr val="3C3C3C"/>
              </a:solidFill>
              <a:effectLst/>
              <a:latin typeface="Noto Serif" panose="02020600060500020200" pitchFamily="18" charset="0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Шаньга — это не еда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Шаньга никогда не бывает сладкой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Шаньгу не выпекают, а готовят на пару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Шаньгу подают на стол, разрезая на порции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089EA0-C218-D7E9-A057-D06315EEF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15767C6-27EA-2C27-A3C3-1238804F4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06" y="1745933"/>
            <a:ext cx="508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522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BD1E7C-DB8F-2CF1-31B6-9890F85E85B3}"/>
              </a:ext>
            </a:extLst>
          </p:cNvPr>
          <p:cNvSpPr txBox="1"/>
          <p:nvPr/>
        </p:nvSpPr>
        <p:spPr>
          <a:xfrm>
            <a:off x="2574036" y="710913"/>
            <a:ext cx="609904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3C3C3C"/>
                </a:solidFill>
                <a:highlight>
                  <a:srgbClr val="F1F2F3"/>
                </a:highlight>
                <a:latin typeface="Noto Serif" panose="02020600060500020200" pitchFamily="18" charset="0"/>
              </a:rPr>
              <a:t>Шаньга н</a:t>
            </a:r>
            <a:r>
              <a:rPr lang="ru-RU" sz="3200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а самом деле напоминает ватрушку своим размером и формой: на округлое тесто наносят обильную начинку, после чего изделие выпекают. Однако в начинку шанег чаще всего кладут картофель, творог, сметану и даже разные виды каш — но ничего сладкого.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9460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D41461-DDEC-6EAE-0BE3-94054FF4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DC8995-4DEB-9254-388B-786188C29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ru-RU" b="1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Что можно приготовить, если у вас при себе есть квас, щавель, свекольная ботва и крапива?</a:t>
            </a:r>
            <a:endParaRPr lang="ru-RU" b="0" i="0" dirty="0">
              <a:solidFill>
                <a:srgbClr val="3C3C3C"/>
              </a:solidFill>
              <a:effectLst/>
              <a:latin typeface="Noto Serif" panose="02020600060500020200" pitchFamily="18" charset="0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Уху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Солянку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Окрошку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Ботвинью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7C86FF-D64F-CACD-3509-0CD809717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397565D-E691-EE32-B507-C9A055BD2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3944"/>
            <a:ext cx="508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94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A1AA40-4828-59D5-EF68-63046E0F9640}"/>
              </a:ext>
            </a:extLst>
          </p:cNvPr>
          <p:cNvSpPr txBox="1"/>
          <p:nvPr/>
        </p:nvSpPr>
        <p:spPr>
          <a:xfrm>
            <a:off x="2519172" y="1207222"/>
            <a:ext cx="812444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Ботвиньей называют суп из кислого кваса со съедобной травой. Такой суп традиционно подают со свежей или соленой красной рыбой и едят холодным, подкладывая в блюдо кусочки льда.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5187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2FAF9B-9E1E-71B9-3283-E12A73886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7AA8E4-3DAC-B1B6-0FD1-0BF802344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ru-RU" b="1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Что такое </a:t>
            </a:r>
            <a:r>
              <a:rPr lang="ru-RU" b="1" i="0" dirty="0" err="1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посикунчик</a:t>
            </a:r>
            <a:r>
              <a:rPr lang="ru-RU" b="1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?</a:t>
            </a:r>
            <a:endParaRPr lang="ru-RU" b="0" i="0" dirty="0">
              <a:solidFill>
                <a:srgbClr val="3C3C3C"/>
              </a:solidFill>
              <a:effectLst/>
              <a:latin typeface="Noto Serif" panose="02020600060500020200" pitchFamily="18" charset="0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Пирожок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Горячительный напиток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Соус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Что вы вообще себе позволяете!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1C1337-B719-09D3-0427-361594DBF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5E47CBC-7877-3B17-3584-3CCDF7DAA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06" y="1778000"/>
            <a:ext cx="508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8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C1E738-BE36-A233-DEF4-BFC78FCB84DE}"/>
              </a:ext>
            </a:extLst>
          </p:cNvPr>
          <p:cNvSpPr txBox="1"/>
          <p:nvPr/>
        </p:nvSpPr>
        <p:spPr>
          <a:xfrm>
            <a:off x="3046476" y="218778"/>
            <a:ext cx="609904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b="0" i="0" dirty="0" err="1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Посикунчики</a:t>
            </a:r>
            <a:r>
              <a:rPr lang="ru-RU" sz="2800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 или </a:t>
            </a:r>
            <a:r>
              <a:rPr lang="ru-RU" sz="2800" b="0" i="0" dirty="0" err="1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посекунчики</a:t>
            </a:r>
            <a:r>
              <a:rPr lang="ru-RU" sz="2800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 — это традиционное блюдо </a:t>
            </a:r>
            <a:r>
              <a:rPr lang="ru-RU" sz="2800" b="0" i="0" u="none" strike="noStrike" dirty="0">
                <a:solidFill>
                  <a:srgbClr val="ED2324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  <a:hlinkClick r:id="rId2"/>
              </a:rPr>
              <a:t>уральской кухни﻿</a:t>
            </a:r>
            <a:endParaRPr lang="ru-RU" sz="2800" b="0" i="0" dirty="0">
              <a:solidFill>
                <a:srgbClr val="3C3C3C"/>
              </a:solidFill>
              <a:effectLst/>
              <a:highlight>
                <a:srgbClr val="F1F2F3"/>
              </a:highlight>
              <a:latin typeface="Noto Serif" panose="02020600060500020200" pitchFamily="18" charset="0"/>
            </a:endParaRPr>
          </a:p>
          <a:p>
            <a:r>
              <a:rPr lang="ru-RU" sz="2800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, маленькие жареные пирожки с сочной богатой начинкой, которых хватает лишь на пару укусов. Название пирожков происходит от слова «сикать», то есть «брызгать», потому что они брызжут соком, если их надкусить.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9597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1E904D-F9DF-5CE1-30A1-F3431EA5D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991D70-3B53-63BE-19FC-EBA7DE37C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ru-RU" b="1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Какой традиционный напиток в старину пили и горячим, и холодным?</a:t>
            </a:r>
            <a:endParaRPr lang="ru-RU" b="0" i="0" dirty="0">
              <a:solidFill>
                <a:srgbClr val="3C3C3C"/>
              </a:solidFill>
              <a:effectLst/>
              <a:latin typeface="Noto Serif" panose="02020600060500020200" pitchFamily="18" charset="0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Квас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 err="1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Черешнянку</a:t>
            </a:r>
            <a:endParaRPr lang="ru-RU" b="0" i="0" dirty="0">
              <a:solidFill>
                <a:srgbClr val="3C3C3C"/>
              </a:solidFill>
              <a:effectLst/>
              <a:latin typeface="Noto Serif" panose="02020600060500020200" pitchFamily="18" charset="0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Кисель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Сбитень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0E1A93C-0D99-DF27-33D5-3DF980F71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6FF1CA-38DD-38F9-BFF0-D39E90E1B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06" y="1638808"/>
            <a:ext cx="508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12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2EB9FD-2805-BF71-D4E7-1CAD776FF32C}"/>
              </a:ext>
            </a:extLst>
          </p:cNvPr>
          <p:cNvSpPr txBox="1"/>
          <p:nvPr/>
        </p:nvSpPr>
        <p:spPr>
          <a:xfrm>
            <a:off x="2574036" y="1536174"/>
            <a:ext cx="609904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4000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Одинаково популярен и зимой, и летом был </a:t>
            </a:r>
            <a:r>
              <a:rPr lang="ru-RU" sz="4000" b="0" i="0" u="none" strike="noStrike" dirty="0">
                <a:solidFill>
                  <a:srgbClr val="ED2324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  <a:hlinkClick r:id="rId2"/>
              </a:rPr>
              <a:t>сбитень﻿</a:t>
            </a:r>
            <a:endParaRPr lang="ru-RU" sz="4000" b="0" i="0" dirty="0">
              <a:solidFill>
                <a:srgbClr val="3C3C3C"/>
              </a:solidFill>
              <a:effectLst/>
              <a:highlight>
                <a:srgbClr val="F1F2F3"/>
              </a:highlight>
              <a:latin typeface="Noto Serif" panose="02020600060500020200" pitchFamily="18" charset="0"/>
            </a:endParaRPr>
          </a:p>
          <a:p>
            <a:r>
              <a:rPr lang="ru-RU" sz="4000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 — напиток на меду с травами и пряностями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1779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AC4DE-3EA7-9185-39D0-2AB02412B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AF43B3-F99E-544D-2431-8EEAC5E2E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ru-RU" b="1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В состав какого из этих блюд входит сырая рыба или мясо?</a:t>
            </a:r>
            <a:endParaRPr lang="ru-RU" b="0" i="0" dirty="0">
              <a:solidFill>
                <a:srgbClr val="3C3C3C"/>
              </a:solidFill>
              <a:effectLst/>
              <a:latin typeface="Noto Serif" panose="02020600060500020200" pitchFamily="18" charset="0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Строганина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Тельное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 err="1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Затируха</a:t>
            </a:r>
            <a:endParaRPr lang="ru-RU" b="0" i="0" dirty="0">
              <a:solidFill>
                <a:srgbClr val="3C3C3C"/>
              </a:solidFill>
              <a:effectLst/>
              <a:latin typeface="Noto Serif" panose="02020600060500020200" pitchFamily="18" charset="0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ru-RU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Вареник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6C5D4C-3F32-2ECD-9F44-C150A0753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A2AAD67-1207-C57A-28A2-F206ECD5F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8000"/>
            <a:ext cx="508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59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B4F762-3223-4B76-D29D-A8C406B74FA6}"/>
              </a:ext>
            </a:extLst>
          </p:cNvPr>
          <p:cNvSpPr txBox="1"/>
          <p:nvPr/>
        </p:nvSpPr>
        <p:spPr>
          <a:xfrm>
            <a:off x="2756916" y="889843"/>
            <a:ext cx="609904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 </a:t>
            </a:r>
            <a:r>
              <a:rPr lang="ru-RU" sz="3600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Строганиной, </a:t>
            </a:r>
            <a:r>
              <a:rPr lang="ru-RU" sz="3600" b="0" i="0" dirty="0" err="1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стрыгониной</a:t>
            </a:r>
            <a:r>
              <a:rPr lang="ru-RU" sz="3600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 или </a:t>
            </a:r>
            <a:r>
              <a:rPr lang="ru-RU" sz="3600" b="0" i="0" dirty="0" err="1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струганиной</a:t>
            </a:r>
            <a:r>
              <a:rPr lang="ru-RU" sz="3600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 называется старинное северное блюдо — нарезанная стружкой или очень тонкими ломтиками замороженная сырая рыба, реже мясо</a:t>
            </a:r>
            <a:r>
              <a:rPr lang="ru-RU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8853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341</Words>
  <Application>Microsoft Office PowerPoint</Application>
  <PresentationFormat>Широкоэкранный</PresentationFormat>
  <Paragraphs>41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Noto Serif</vt:lpstr>
      <vt:lpstr>Тема Office</vt:lpstr>
      <vt:lpstr>Знаете ли вы старинные рецепты?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Accaunt Dns</dc:creator>
  <cp:lastModifiedBy>Accaunt Dns</cp:lastModifiedBy>
  <cp:revision>1</cp:revision>
  <dcterms:created xsi:type="dcterms:W3CDTF">2024-07-31T08:40:55Z</dcterms:created>
  <dcterms:modified xsi:type="dcterms:W3CDTF">2024-08-07T09:08:04Z</dcterms:modified>
</cp:coreProperties>
</file>